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  <p:sldMasterId id="2147483685" r:id="rId2"/>
    <p:sldMasterId id="2147483698" r:id="rId3"/>
  </p:sldMasterIdLst>
  <p:notesMasterIdLst>
    <p:notesMasterId r:id="rId25"/>
  </p:notesMasterIdLst>
  <p:handoutMasterIdLst>
    <p:handoutMasterId r:id="rId26"/>
  </p:handoutMasterIdLst>
  <p:sldIdLst>
    <p:sldId id="256" r:id="rId4"/>
    <p:sldId id="300" r:id="rId5"/>
    <p:sldId id="270" r:id="rId6"/>
    <p:sldId id="303" r:id="rId7"/>
    <p:sldId id="304" r:id="rId8"/>
    <p:sldId id="272" r:id="rId9"/>
    <p:sldId id="273" r:id="rId10"/>
    <p:sldId id="309" r:id="rId11"/>
    <p:sldId id="310" r:id="rId12"/>
    <p:sldId id="311" r:id="rId13"/>
    <p:sldId id="305" r:id="rId14"/>
    <p:sldId id="281" r:id="rId15"/>
    <p:sldId id="313" r:id="rId16"/>
    <p:sldId id="315" r:id="rId17"/>
    <p:sldId id="316" r:id="rId18"/>
    <p:sldId id="314" r:id="rId19"/>
    <p:sldId id="275" r:id="rId20"/>
    <p:sldId id="296" r:id="rId21"/>
    <p:sldId id="283" r:id="rId22"/>
    <p:sldId id="284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6" userDrawn="1">
          <p15:clr>
            <a:srgbClr val="A4A3A4"/>
          </p15:clr>
        </p15:guide>
        <p15:guide id="3" pos="7080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67" autoAdjust="0"/>
    <p:restoredTop sz="67799" autoAdjust="0"/>
  </p:normalViewPr>
  <p:slideViewPr>
    <p:cSldViewPr snapToGrid="0">
      <p:cViewPr varScale="1">
        <p:scale>
          <a:sx n="74" d="100"/>
          <a:sy n="74" d="100"/>
        </p:scale>
        <p:origin x="1794" y="60"/>
      </p:cViewPr>
      <p:guideLst>
        <p:guide orient="horz" pos="2160"/>
        <p:guide pos="576"/>
        <p:guide pos="708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4" d="100"/>
          <a:sy n="104" d="100"/>
        </p:scale>
        <p:origin x="324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96916-98DF-6C4B-816A-8E90F01A520F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34469-A475-A04D-8ACD-66A3C5341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82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AA6DE-382A-3B44-A701-895C95FA0713}" type="datetimeFigureOut">
              <a:rPr lang="en-US" smtClean="0"/>
              <a:t>3/26/2018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69994-61DF-DE46-BA70-B6A0F2F6F4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3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948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00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555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0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85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387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5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77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04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477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450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52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49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17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556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3855"/>
            <a:ext cx="12192000" cy="1108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89DC8F3-ECDF-5044-8659-E1FB833F60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7496" y="3238742"/>
            <a:ext cx="5573211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presentation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5542E2-C818-9344-AC86-AB689374B3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4" y="580004"/>
            <a:ext cx="4091945" cy="867445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D31FC3D7-BBC0-3B4F-8445-462EE495238E}"/>
              </a:ext>
            </a:extLst>
          </p:cNvPr>
          <p:cNvSpPr/>
          <p:nvPr userDrawn="1"/>
        </p:nvSpPr>
        <p:spPr>
          <a:xfrm>
            <a:off x="0" y="5291798"/>
            <a:ext cx="12192000" cy="1566201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000"/>
              <a:gd name="connsiteY0" fmla="*/ 2571403 h 2682239"/>
              <a:gd name="connsiteX1" fmla="*/ 12187567 w 12192000"/>
              <a:gd name="connsiteY1" fmla="*/ 0 h 2682239"/>
              <a:gd name="connsiteX2" fmla="*/ 12192000 w 12192000"/>
              <a:gd name="connsiteY2" fmla="*/ 2682239 h 2682239"/>
              <a:gd name="connsiteX3" fmla="*/ 0 w 12192000"/>
              <a:gd name="connsiteY3" fmla="*/ 2682239 h 2682239"/>
              <a:gd name="connsiteX4" fmla="*/ 0 w 12192000"/>
              <a:gd name="connsiteY4" fmla="*/ 2571403 h 268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682239">
                <a:moveTo>
                  <a:pt x="0" y="2571403"/>
                </a:moveTo>
                <a:lnTo>
                  <a:pt x="12187567" y="0"/>
                </a:lnTo>
                <a:cubicBezTo>
                  <a:pt x="12189045" y="894080"/>
                  <a:pt x="12190522" y="1788159"/>
                  <a:pt x="12192000" y="2682239"/>
                </a:cubicBezTo>
                <a:lnTo>
                  <a:pt x="0" y="2682239"/>
                </a:lnTo>
                <a:lnTo>
                  <a:pt x="0" y="25714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D98F69D-EAFC-1747-8CA4-F0E19F840137}"/>
              </a:ext>
            </a:extLst>
          </p:cNvPr>
          <p:cNvSpPr/>
          <p:nvPr userDrawn="1"/>
        </p:nvSpPr>
        <p:spPr>
          <a:xfrm>
            <a:off x="0" y="4953965"/>
            <a:ext cx="12192000" cy="1904035"/>
          </a:xfrm>
          <a:custGeom>
            <a:avLst/>
            <a:gdLst>
              <a:gd name="connsiteX0" fmla="*/ 0 w 12192000"/>
              <a:gd name="connsiteY0" fmla="*/ 0 h 1688037"/>
              <a:gd name="connsiteX1" fmla="*/ 12192000 w 12192000"/>
              <a:gd name="connsiteY1" fmla="*/ 0 h 1688037"/>
              <a:gd name="connsiteX2" fmla="*/ 12192000 w 12192000"/>
              <a:gd name="connsiteY2" fmla="*/ 1688037 h 1688037"/>
              <a:gd name="connsiteX3" fmla="*/ 0 w 12192000"/>
              <a:gd name="connsiteY3" fmla="*/ 1688037 h 1688037"/>
              <a:gd name="connsiteX4" fmla="*/ 0 w 12192000"/>
              <a:gd name="connsiteY4" fmla="*/ 0 h 1688037"/>
              <a:gd name="connsiteX0" fmla="*/ 9144 w 12192000"/>
              <a:gd name="connsiteY0" fmla="*/ 0 h 3260805"/>
              <a:gd name="connsiteX1" fmla="*/ 12192000 w 12192000"/>
              <a:gd name="connsiteY1" fmla="*/ 1572768 h 3260805"/>
              <a:gd name="connsiteX2" fmla="*/ 12192000 w 12192000"/>
              <a:gd name="connsiteY2" fmla="*/ 3260805 h 3260805"/>
              <a:gd name="connsiteX3" fmla="*/ 0 w 12192000"/>
              <a:gd name="connsiteY3" fmla="*/ 3260805 h 3260805"/>
              <a:gd name="connsiteX4" fmla="*/ 9144 w 12192000"/>
              <a:gd name="connsiteY4" fmla="*/ 0 h 326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260805">
                <a:moveTo>
                  <a:pt x="9144" y="0"/>
                </a:moveTo>
                <a:lnTo>
                  <a:pt x="12192000" y="1572768"/>
                </a:lnTo>
                <a:lnTo>
                  <a:pt x="12192000" y="3260805"/>
                </a:lnTo>
                <a:lnTo>
                  <a:pt x="0" y="3260805"/>
                </a:lnTo>
                <a:lnTo>
                  <a:pt x="914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720CA-FF68-EF46-B613-7B042C206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7496" y="2303975"/>
            <a:ext cx="9581321" cy="646331"/>
          </a:xfrm>
        </p:spPr>
        <p:txBody>
          <a:bodyPr wrap="square" anchor="ctr" anchorCtr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Presentation Title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Section Title Slide-Genric Image-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42D346-6269-B049-9EF9-03FC644DA8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6200" y="2578100"/>
            <a:ext cx="4495800" cy="427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EB7D5C-57C5-B44E-A6CF-736EC90D34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3900" y="0"/>
            <a:ext cx="7658100" cy="449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59783-2C93-7C4F-A0CA-0B7D155704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8E490ED-F4B2-C347-AB6C-2F5DB1935147}"/>
              </a:ext>
            </a:extLst>
          </p:cNvPr>
          <p:cNvSpPr txBox="1">
            <a:spLocks/>
          </p:cNvSpPr>
          <p:nvPr userDrawn="1"/>
        </p:nvSpPr>
        <p:spPr>
          <a:xfrm>
            <a:off x="1108363" y="2926766"/>
            <a:ext cx="53132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r>
              <a:rPr lang="en-US" dirty="0"/>
              <a:t>Add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292373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-Genric Image-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F3D0A6-032E-9E4F-8006-C2465B2A40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4631D4-122C-2445-8D3F-3BE3E5BE4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1061" y="5383"/>
            <a:ext cx="9275624" cy="4611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18F3DE-DD09-5F48-B97B-003C2B3D82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21300" y="3010452"/>
            <a:ext cx="6870700" cy="3860800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B6D6C92A-D392-6F40-B481-A7DE73DB33E7}"/>
              </a:ext>
            </a:extLst>
          </p:cNvPr>
          <p:cNvSpPr txBox="1">
            <a:spLocks/>
          </p:cNvSpPr>
          <p:nvPr userDrawn="1"/>
        </p:nvSpPr>
        <p:spPr>
          <a:xfrm>
            <a:off x="1108363" y="2926766"/>
            <a:ext cx="53132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r>
              <a:rPr lang="en-US" dirty="0"/>
              <a:t>Add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2687535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-Custom Image-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841829" y="1"/>
            <a:ext cx="11347305" cy="4518802"/>
          </a:xfrm>
          <a:custGeom>
            <a:avLst/>
            <a:gdLst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3" fmla="*/ 91440 w 10541937"/>
              <a:gd name="connsiteY3" fmla="*/ 91440 h 5270968"/>
              <a:gd name="connsiteX0" fmla="*/ 0 w 10565640"/>
              <a:gd name="connsiteY0" fmla="*/ 0 h 580981"/>
              <a:gd name="connsiteX1" fmla="*/ 10541937 w 10565640"/>
              <a:gd name="connsiteY1" fmla="*/ 0 h 580981"/>
              <a:gd name="connsiteX2" fmla="*/ 10565640 w 10565640"/>
              <a:gd name="connsiteY2" fmla="*/ 580981 h 580981"/>
              <a:gd name="connsiteX3" fmla="*/ 91440 w 10565640"/>
              <a:gd name="connsiteY3" fmla="*/ 91440 h 580981"/>
              <a:gd name="connsiteX0" fmla="*/ 0 w 10565640"/>
              <a:gd name="connsiteY0" fmla="*/ 0 h 4459807"/>
              <a:gd name="connsiteX1" fmla="*/ 10541937 w 10565640"/>
              <a:gd name="connsiteY1" fmla="*/ 0 h 4459807"/>
              <a:gd name="connsiteX2" fmla="*/ 10565640 w 10565640"/>
              <a:gd name="connsiteY2" fmla="*/ 4459807 h 4459807"/>
              <a:gd name="connsiteX3" fmla="*/ 91440 w 10565640"/>
              <a:gd name="connsiteY3" fmla="*/ 91440 h 4459807"/>
              <a:gd name="connsiteX0" fmla="*/ 0 w 11391550"/>
              <a:gd name="connsiteY0" fmla="*/ 0 h 4489304"/>
              <a:gd name="connsiteX1" fmla="*/ 10541937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91550"/>
              <a:gd name="connsiteY0" fmla="*/ 0 h 4489304"/>
              <a:gd name="connsiteX1" fmla="*/ 11338350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76802"/>
              <a:gd name="connsiteY0" fmla="*/ 0 h 4504053"/>
              <a:gd name="connsiteX1" fmla="*/ 11338350 w 11376802"/>
              <a:gd name="connsiteY1" fmla="*/ 0 h 4504053"/>
              <a:gd name="connsiteX2" fmla="*/ 11376802 w 11376802"/>
              <a:gd name="connsiteY2" fmla="*/ 4504053 h 4504053"/>
              <a:gd name="connsiteX3" fmla="*/ 91440 w 11376802"/>
              <a:gd name="connsiteY3" fmla="*/ 91440 h 4504053"/>
              <a:gd name="connsiteX0" fmla="*/ 0 w 11347305"/>
              <a:gd name="connsiteY0" fmla="*/ 0 h 4518802"/>
              <a:gd name="connsiteX1" fmla="*/ 11338350 w 11347305"/>
              <a:gd name="connsiteY1" fmla="*/ 0 h 4518802"/>
              <a:gd name="connsiteX2" fmla="*/ 11347305 w 11347305"/>
              <a:gd name="connsiteY2" fmla="*/ 4518802 h 4518802"/>
              <a:gd name="connsiteX3" fmla="*/ 91440 w 11347305"/>
              <a:gd name="connsiteY3" fmla="*/ 91440 h 4518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47305" h="4518802">
                <a:moveTo>
                  <a:pt x="0" y="0"/>
                </a:moveTo>
                <a:lnTo>
                  <a:pt x="11338350" y="0"/>
                </a:lnTo>
                <a:lnTo>
                  <a:pt x="11347305" y="4518802"/>
                </a:lnTo>
                <a:lnTo>
                  <a:pt x="91440" y="91440"/>
                </a:lnTo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1133" y="1290483"/>
            <a:ext cx="6860949" cy="5567516"/>
          </a:xfrm>
          <a:custGeom>
            <a:avLst/>
            <a:gdLst>
              <a:gd name="connsiteX0" fmla="*/ 3429000 w 6858000"/>
              <a:gd name="connsiteY0" fmla="*/ 0 h 3429000"/>
              <a:gd name="connsiteX1" fmla="*/ 6858000 w 6858000"/>
              <a:gd name="connsiteY1" fmla="*/ 3429000 h 3429000"/>
              <a:gd name="connsiteX2" fmla="*/ 0 w 6858000"/>
              <a:gd name="connsiteY2" fmla="*/ 3429000 h 3429000"/>
              <a:gd name="connsiteX0" fmla="*/ 6858000 w 6949440"/>
              <a:gd name="connsiteY0" fmla="*/ 3429000 h 3520440"/>
              <a:gd name="connsiteX1" fmla="*/ 0 w 6949440"/>
              <a:gd name="connsiteY1" fmla="*/ 3429000 h 3520440"/>
              <a:gd name="connsiteX2" fmla="*/ 3429000 w 6949440"/>
              <a:gd name="connsiteY2" fmla="*/ 0 h 3520440"/>
              <a:gd name="connsiteX3" fmla="*/ 6949440 w 6949440"/>
              <a:gd name="connsiteY3" fmla="*/ 3520440 h 3520440"/>
              <a:gd name="connsiteX0" fmla="*/ 6858000 w 6949440"/>
              <a:gd name="connsiteY0" fmla="*/ 3429000 h 3429000"/>
              <a:gd name="connsiteX1" fmla="*/ 0 w 6949440"/>
              <a:gd name="connsiteY1" fmla="*/ 3429000 h 3429000"/>
              <a:gd name="connsiteX2" fmla="*/ 3429000 w 6949440"/>
              <a:gd name="connsiteY2" fmla="*/ 0 h 3429000"/>
              <a:gd name="connsiteX3" fmla="*/ 6949440 w 6949440"/>
              <a:gd name="connsiteY3" fmla="*/ 2871511 h 3429000"/>
              <a:gd name="connsiteX0" fmla="*/ 6858000 w 6890446"/>
              <a:gd name="connsiteY0" fmla="*/ 3429000 h 3429000"/>
              <a:gd name="connsiteX1" fmla="*/ 0 w 6890446"/>
              <a:gd name="connsiteY1" fmla="*/ 3429000 h 3429000"/>
              <a:gd name="connsiteX2" fmla="*/ 3429000 w 6890446"/>
              <a:gd name="connsiteY2" fmla="*/ 0 h 3429000"/>
              <a:gd name="connsiteX3" fmla="*/ 6890446 w 6890446"/>
              <a:gd name="connsiteY3" fmla="*/ 69318 h 3429000"/>
              <a:gd name="connsiteX0" fmla="*/ 6858000 w 6890446"/>
              <a:gd name="connsiteY0" fmla="*/ 5449529 h 5449529"/>
              <a:gd name="connsiteX1" fmla="*/ 0 w 6890446"/>
              <a:gd name="connsiteY1" fmla="*/ 5449529 h 5449529"/>
              <a:gd name="connsiteX2" fmla="*/ 5066071 w 6890446"/>
              <a:gd name="connsiteY2" fmla="*/ 0 h 5449529"/>
              <a:gd name="connsiteX3" fmla="*/ 6890446 w 6890446"/>
              <a:gd name="connsiteY3" fmla="*/ 2089847 h 5449529"/>
              <a:gd name="connsiteX0" fmla="*/ 6858000 w 6890446"/>
              <a:gd name="connsiteY0" fmla="*/ 5567516 h 5567516"/>
              <a:gd name="connsiteX1" fmla="*/ 0 w 6890446"/>
              <a:gd name="connsiteY1" fmla="*/ 5567516 h 5567516"/>
              <a:gd name="connsiteX2" fmla="*/ 5080820 w 6890446"/>
              <a:gd name="connsiteY2" fmla="*/ 0 h 5567516"/>
              <a:gd name="connsiteX3" fmla="*/ 6890446 w 6890446"/>
              <a:gd name="connsiteY3" fmla="*/ 2207834 h 5567516"/>
              <a:gd name="connsiteX0" fmla="*/ 6858000 w 6890446"/>
              <a:gd name="connsiteY0" fmla="*/ 5567516 h 5567516"/>
              <a:gd name="connsiteX1" fmla="*/ 0 w 6890446"/>
              <a:gd name="connsiteY1" fmla="*/ 5567516 h 5567516"/>
              <a:gd name="connsiteX2" fmla="*/ 5080820 w 6890446"/>
              <a:gd name="connsiteY2" fmla="*/ 0 h 5567516"/>
              <a:gd name="connsiteX3" fmla="*/ 6890446 w 6890446"/>
              <a:gd name="connsiteY3" fmla="*/ 2207834 h 5567516"/>
              <a:gd name="connsiteX4" fmla="*/ 6858000 w 6890446"/>
              <a:gd name="connsiteY4" fmla="*/ 5567516 h 5567516"/>
              <a:gd name="connsiteX0" fmla="*/ 6858000 w 6860949"/>
              <a:gd name="connsiteY0" fmla="*/ 5567516 h 5567516"/>
              <a:gd name="connsiteX1" fmla="*/ 0 w 6860949"/>
              <a:gd name="connsiteY1" fmla="*/ 5567516 h 5567516"/>
              <a:gd name="connsiteX2" fmla="*/ 5080820 w 6860949"/>
              <a:gd name="connsiteY2" fmla="*/ 0 h 5567516"/>
              <a:gd name="connsiteX3" fmla="*/ 6860949 w 6860949"/>
              <a:gd name="connsiteY3" fmla="*/ 2193086 h 5567516"/>
              <a:gd name="connsiteX4" fmla="*/ 6858000 w 6860949"/>
              <a:gd name="connsiteY4" fmla="*/ 5567516 h 556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0949" h="5567516">
                <a:moveTo>
                  <a:pt x="6858000" y="5567516"/>
                </a:moveTo>
                <a:lnTo>
                  <a:pt x="0" y="5567516"/>
                </a:lnTo>
                <a:lnTo>
                  <a:pt x="5080820" y="0"/>
                </a:lnTo>
                <a:lnTo>
                  <a:pt x="6860949" y="2193086"/>
                </a:lnTo>
                <a:lnTo>
                  <a:pt x="6858000" y="5567516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2C1C75-3DEC-E74C-A649-5E92338533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363" y="2926766"/>
            <a:ext cx="5313218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Section Title Here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-Custom-Image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841829" y="1"/>
            <a:ext cx="11347305" cy="6860220"/>
          </a:xfrm>
          <a:custGeom>
            <a:avLst/>
            <a:gdLst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3" fmla="*/ 91440 w 10541937"/>
              <a:gd name="connsiteY3" fmla="*/ 91440 h 5270968"/>
              <a:gd name="connsiteX0" fmla="*/ 0 w 10565640"/>
              <a:gd name="connsiteY0" fmla="*/ 0 h 580981"/>
              <a:gd name="connsiteX1" fmla="*/ 10541937 w 10565640"/>
              <a:gd name="connsiteY1" fmla="*/ 0 h 580981"/>
              <a:gd name="connsiteX2" fmla="*/ 10565640 w 10565640"/>
              <a:gd name="connsiteY2" fmla="*/ 580981 h 580981"/>
              <a:gd name="connsiteX3" fmla="*/ 91440 w 10565640"/>
              <a:gd name="connsiteY3" fmla="*/ 91440 h 580981"/>
              <a:gd name="connsiteX0" fmla="*/ 0 w 10565640"/>
              <a:gd name="connsiteY0" fmla="*/ 0 h 4459807"/>
              <a:gd name="connsiteX1" fmla="*/ 10541937 w 10565640"/>
              <a:gd name="connsiteY1" fmla="*/ 0 h 4459807"/>
              <a:gd name="connsiteX2" fmla="*/ 10565640 w 10565640"/>
              <a:gd name="connsiteY2" fmla="*/ 4459807 h 4459807"/>
              <a:gd name="connsiteX3" fmla="*/ 91440 w 10565640"/>
              <a:gd name="connsiteY3" fmla="*/ 91440 h 4459807"/>
              <a:gd name="connsiteX0" fmla="*/ 0 w 11391550"/>
              <a:gd name="connsiteY0" fmla="*/ 0 h 4489304"/>
              <a:gd name="connsiteX1" fmla="*/ 10541937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91550"/>
              <a:gd name="connsiteY0" fmla="*/ 0 h 4489304"/>
              <a:gd name="connsiteX1" fmla="*/ 11338350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76802"/>
              <a:gd name="connsiteY0" fmla="*/ 0 h 4504053"/>
              <a:gd name="connsiteX1" fmla="*/ 11338350 w 11376802"/>
              <a:gd name="connsiteY1" fmla="*/ 0 h 4504053"/>
              <a:gd name="connsiteX2" fmla="*/ 11376802 w 11376802"/>
              <a:gd name="connsiteY2" fmla="*/ 4504053 h 4504053"/>
              <a:gd name="connsiteX3" fmla="*/ 91440 w 11376802"/>
              <a:gd name="connsiteY3" fmla="*/ 91440 h 4504053"/>
              <a:gd name="connsiteX0" fmla="*/ 0 w 11347305"/>
              <a:gd name="connsiteY0" fmla="*/ 0 h 4518802"/>
              <a:gd name="connsiteX1" fmla="*/ 11338350 w 11347305"/>
              <a:gd name="connsiteY1" fmla="*/ 0 h 4518802"/>
              <a:gd name="connsiteX2" fmla="*/ 11347305 w 11347305"/>
              <a:gd name="connsiteY2" fmla="*/ 4518802 h 4518802"/>
              <a:gd name="connsiteX3" fmla="*/ 91440 w 11347305"/>
              <a:gd name="connsiteY3" fmla="*/ 91440 h 4518802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47305" h="6860220">
                <a:moveTo>
                  <a:pt x="0" y="0"/>
                </a:moveTo>
                <a:lnTo>
                  <a:pt x="11338350" y="0"/>
                </a:lnTo>
                <a:lnTo>
                  <a:pt x="11347305" y="6860220"/>
                </a:lnTo>
                <a:cubicBezTo>
                  <a:pt x="8204950" y="4719414"/>
                  <a:pt x="933940" y="569700"/>
                  <a:pt x="91440" y="91440"/>
                </a:cubicBezTo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3856"/>
            <a:ext cx="12192000" cy="1425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-9143"/>
            <a:ext cx="10515600" cy="141135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  <p:sp>
        <p:nvSpPr>
          <p:cNvPr id="8" name="Rectangle 15"/>
          <p:cNvSpPr/>
          <p:nvPr/>
        </p:nvSpPr>
        <p:spPr>
          <a:xfrm flipV="1">
            <a:off x="-2130" y="1452276"/>
            <a:ext cx="12194130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flipH="1" flipV="1">
            <a:off x="-18288" y="1411357"/>
            <a:ext cx="12210288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838200" y="2078038"/>
            <a:ext cx="10618788" cy="16660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Call 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3856"/>
            <a:ext cx="12192000" cy="1425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-9143"/>
            <a:ext cx="10515600" cy="141135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  <p:sp>
        <p:nvSpPr>
          <p:cNvPr id="8" name="Rectangle 15"/>
          <p:cNvSpPr/>
          <p:nvPr/>
        </p:nvSpPr>
        <p:spPr>
          <a:xfrm flipV="1">
            <a:off x="-2130" y="1452276"/>
            <a:ext cx="12194130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flipH="1" flipV="1">
            <a:off x="-18288" y="1411357"/>
            <a:ext cx="12210288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838200" y="2078038"/>
            <a:ext cx="4926496" cy="32095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BEA88-14EE-A447-A834-247F1EFFA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89843" y="2078036"/>
            <a:ext cx="3551307" cy="4137233"/>
          </a:xfrm>
        </p:spPr>
        <p:txBody>
          <a:bodyPr/>
          <a:lstStyle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D246ED-4B47-464D-A5A8-81E61BC842F0}"/>
              </a:ext>
            </a:extLst>
          </p:cNvPr>
          <p:cNvCxnSpPr/>
          <p:nvPr userDrawn="1"/>
        </p:nvCxnSpPr>
        <p:spPr>
          <a:xfrm>
            <a:off x="7938654" y="1888466"/>
            <a:ext cx="0" cy="460382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508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3856"/>
            <a:ext cx="12192000" cy="1425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-9143"/>
            <a:ext cx="10515600" cy="141135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  <p:sp>
        <p:nvSpPr>
          <p:cNvPr id="8" name="Rectangle 15"/>
          <p:cNvSpPr/>
          <p:nvPr/>
        </p:nvSpPr>
        <p:spPr>
          <a:xfrm flipV="1">
            <a:off x="-2130" y="1452276"/>
            <a:ext cx="12194130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flipH="1" flipV="1">
            <a:off x="-18288" y="1411357"/>
            <a:ext cx="12210288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5" hasCustomPrompt="1"/>
          </p:nvPr>
        </p:nvSpPr>
        <p:spPr>
          <a:xfrm>
            <a:off x="6702425" y="2050329"/>
            <a:ext cx="4651375" cy="36811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lang="en-US" dirty="0"/>
              <a:t>Click on media icon or drag an object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54FA41-72D1-FD44-9DD1-3427E62B3E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2051050"/>
            <a:ext cx="5111750" cy="160454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9"/>
          <p:cNvSpPr>
            <a:spLocks noGrp="1"/>
          </p:cNvSpPr>
          <p:nvPr>
            <p:ph sz="quarter" idx="15" hasCustomPrompt="1"/>
          </p:nvPr>
        </p:nvSpPr>
        <p:spPr>
          <a:xfrm>
            <a:off x="1166192" y="967258"/>
            <a:ext cx="9993644" cy="499221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lang="en-US" dirty="0"/>
              <a:t>LARGE IMAGE/MEDIA AREA</a:t>
            </a:r>
          </a:p>
          <a:p>
            <a:pPr lvl="0"/>
            <a:r>
              <a:rPr lang="en-US" dirty="0"/>
              <a:t>Click on media icon or drag an object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D5E6533-8A2B-A14F-8A2C-8BD95C842E54}"/>
              </a:ext>
            </a:extLst>
          </p:cNvPr>
          <p:cNvSpPr/>
          <p:nvPr userDrawn="1"/>
        </p:nvSpPr>
        <p:spPr>
          <a:xfrm>
            <a:off x="0" y="6573080"/>
            <a:ext cx="12192603" cy="28492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4530640-D3D5-0E4C-B886-B55F3C4FCB9E}"/>
              </a:ext>
            </a:extLst>
          </p:cNvPr>
          <p:cNvSpPr/>
          <p:nvPr userDrawn="1"/>
        </p:nvSpPr>
        <p:spPr>
          <a:xfrm flipH="1">
            <a:off x="-603" y="6573080"/>
            <a:ext cx="12192603" cy="28492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C5219C-C6EA-EC45-8416-477504AD026D}"/>
              </a:ext>
            </a:extLst>
          </p:cNvPr>
          <p:cNvSpPr/>
          <p:nvPr userDrawn="1"/>
        </p:nvSpPr>
        <p:spPr>
          <a:xfrm>
            <a:off x="8490364" y="0"/>
            <a:ext cx="3723861" cy="244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DA17C92D-8732-4849-94BF-403CDA10F866}"/>
              </a:ext>
            </a:extLst>
          </p:cNvPr>
          <p:cNvSpPr/>
          <p:nvPr userDrawn="1"/>
        </p:nvSpPr>
        <p:spPr>
          <a:xfrm>
            <a:off x="-1" y="0"/>
            <a:ext cx="11078817" cy="249382"/>
          </a:xfrm>
          <a:custGeom>
            <a:avLst/>
            <a:gdLst>
              <a:gd name="connsiteX0" fmla="*/ 0 w 6891130"/>
              <a:gd name="connsiteY0" fmla="*/ 0 h 238538"/>
              <a:gd name="connsiteX1" fmla="*/ 6891130 w 6891130"/>
              <a:gd name="connsiteY1" fmla="*/ 0 h 238538"/>
              <a:gd name="connsiteX2" fmla="*/ 6891130 w 6891130"/>
              <a:gd name="connsiteY2" fmla="*/ 238538 h 238538"/>
              <a:gd name="connsiteX3" fmla="*/ 0 w 6891130"/>
              <a:gd name="connsiteY3" fmla="*/ 238538 h 238538"/>
              <a:gd name="connsiteX4" fmla="*/ 0 w 6891130"/>
              <a:gd name="connsiteY4" fmla="*/ 0 h 238538"/>
              <a:gd name="connsiteX0" fmla="*/ 0 w 12258260"/>
              <a:gd name="connsiteY0" fmla="*/ 0 h 238538"/>
              <a:gd name="connsiteX1" fmla="*/ 6891130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1078817"/>
              <a:gd name="connsiteY0" fmla="*/ 0 h 251790"/>
              <a:gd name="connsiteX1" fmla="*/ 8693426 w 11078817"/>
              <a:gd name="connsiteY1" fmla="*/ 0 h 251790"/>
              <a:gd name="connsiteX2" fmla="*/ 11078817 w 11078817"/>
              <a:gd name="connsiteY2" fmla="*/ 251790 h 251790"/>
              <a:gd name="connsiteX3" fmla="*/ 0 w 11078817"/>
              <a:gd name="connsiteY3" fmla="*/ 238538 h 251790"/>
              <a:gd name="connsiteX4" fmla="*/ 0 w 11078817"/>
              <a:gd name="connsiteY4" fmla="*/ 0 h 25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8817" h="251790">
                <a:moveTo>
                  <a:pt x="0" y="0"/>
                </a:moveTo>
                <a:lnTo>
                  <a:pt x="8693426" y="0"/>
                </a:lnTo>
                <a:lnTo>
                  <a:pt x="11078817" y="251790"/>
                </a:lnTo>
                <a:lnTo>
                  <a:pt x="0" y="238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490364" y="0"/>
            <a:ext cx="3723861" cy="244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573080"/>
            <a:ext cx="12192603" cy="28492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11078817" cy="249382"/>
          </a:xfrm>
          <a:custGeom>
            <a:avLst/>
            <a:gdLst>
              <a:gd name="connsiteX0" fmla="*/ 0 w 6891130"/>
              <a:gd name="connsiteY0" fmla="*/ 0 h 238538"/>
              <a:gd name="connsiteX1" fmla="*/ 6891130 w 6891130"/>
              <a:gd name="connsiteY1" fmla="*/ 0 h 238538"/>
              <a:gd name="connsiteX2" fmla="*/ 6891130 w 6891130"/>
              <a:gd name="connsiteY2" fmla="*/ 238538 h 238538"/>
              <a:gd name="connsiteX3" fmla="*/ 0 w 6891130"/>
              <a:gd name="connsiteY3" fmla="*/ 238538 h 238538"/>
              <a:gd name="connsiteX4" fmla="*/ 0 w 6891130"/>
              <a:gd name="connsiteY4" fmla="*/ 0 h 238538"/>
              <a:gd name="connsiteX0" fmla="*/ 0 w 12258260"/>
              <a:gd name="connsiteY0" fmla="*/ 0 h 238538"/>
              <a:gd name="connsiteX1" fmla="*/ 6891130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1078817"/>
              <a:gd name="connsiteY0" fmla="*/ 0 h 251790"/>
              <a:gd name="connsiteX1" fmla="*/ 8693426 w 11078817"/>
              <a:gd name="connsiteY1" fmla="*/ 0 h 251790"/>
              <a:gd name="connsiteX2" fmla="*/ 11078817 w 11078817"/>
              <a:gd name="connsiteY2" fmla="*/ 251790 h 251790"/>
              <a:gd name="connsiteX3" fmla="*/ 0 w 11078817"/>
              <a:gd name="connsiteY3" fmla="*/ 238538 h 251790"/>
              <a:gd name="connsiteX4" fmla="*/ 0 w 11078817"/>
              <a:gd name="connsiteY4" fmla="*/ 0 h 25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8817" h="251790">
                <a:moveTo>
                  <a:pt x="0" y="0"/>
                </a:moveTo>
                <a:lnTo>
                  <a:pt x="8693426" y="0"/>
                </a:lnTo>
                <a:lnTo>
                  <a:pt x="11078817" y="251790"/>
                </a:lnTo>
                <a:lnTo>
                  <a:pt x="0" y="238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7"/>
          <p:cNvSpPr/>
          <p:nvPr userDrawn="1"/>
        </p:nvSpPr>
        <p:spPr>
          <a:xfrm flipH="1">
            <a:off x="-603" y="6573080"/>
            <a:ext cx="12192603" cy="28492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Inf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56826" y="6217920"/>
            <a:ext cx="12290156" cy="640080"/>
            <a:chOff x="0" y="6217920"/>
            <a:chExt cx="12192000" cy="640080"/>
          </a:xfrm>
        </p:grpSpPr>
        <p:sp>
          <p:nvSpPr>
            <p:cNvPr id="8" name="Rectangle 7"/>
            <p:cNvSpPr/>
            <p:nvPr/>
          </p:nvSpPr>
          <p:spPr>
            <a:xfrm>
              <a:off x="0" y="6331489"/>
              <a:ext cx="12192000" cy="526510"/>
            </a:xfrm>
            <a:custGeom>
              <a:avLst/>
              <a:gdLst>
                <a:gd name="connsiteX0" fmla="*/ 0 w 12192000"/>
                <a:gd name="connsiteY0" fmla="*/ 0 h 110836"/>
                <a:gd name="connsiteX1" fmla="*/ 12192000 w 12192000"/>
                <a:gd name="connsiteY1" fmla="*/ 0 h 110836"/>
                <a:gd name="connsiteX2" fmla="*/ 12192000 w 12192000"/>
                <a:gd name="connsiteY2" fmla="*/ 110836 h 110836"/>
                <a:gd name="connsiteX3" fmla="*/ 0 w 12192000"/>
                <a:gd name="connsiteY3" fmla="*/ 110836 h 110836"/>
                <a:gd name="connsiteX4" fmla="*/ 0 w 12192000"/>
                <a:gd name="connsiteY4" fmla="*/ 0 h 110836"/>
                <a:gd name="connsiteX0" fmla="*/ 0 w 12192000"/>
                <a:gd name="connsiteY0" fmla="*/ 457200 h 568036"/>
                <a:gd name="connsiteX1" fmla="*/ 12192000 w 12192000"/>
                <a:gd name="connsiteY1" fmla="*/ 0 h 568036"/>
                <a:gd name="connsiteX2" fmla="*/ 12192000 w 12192000"/>
                <a:gd name="connsiteY2" fmla="*/ 568036 h 568036"/>
                <a:gd name="connsiteX3" fmla="*/ 0 w 12192000"/>
                <a:gd name="connsiteY3" fmla="*/ 568036 h 568036"/>
                <a:gd name="connsiteX4" fmla="*/ 0 w 12192000"/>
                <a:gd name="connsiteY4" fmla="*/ 457200 h 568036"/>
                <a:gd name="connsiteX0" fmla="*/ 0 w 12192000"/>
                <a:gd name="connsiteY0" fmla="*/ 748145 h 858981"/>
                <a:gd name="connsiteX1" fmla="*/ 12192000 w 12192000"/>
                <a:gd name="connsiteY1" fmla="*/ 0 h 858981"/>
                <a:gd name="connsiteX2" fmla="*/ 12192000 w 12192000"/>
                <a:gd name="connsiteY2" fmla="*/ 858981 h 858981"/>
                <a:gd name="connsiteX3" fmla="*/ 0 w 12192000"/>
                <a:gd name="connsiteY3" fmla="*/ 858981 h 858981"/>
                <a:gd name="connsiteX4" fmla="*/ 0 w 12192000"/>
                <a:gd name="connsiteY4" fmla="*/ 748145 h 858981"/>
                <a:gd name="connsiteX0" fmla="*/ 0 w 12205855"/>
                <a:gd name="connsiteY0" fmla="*/ 651163 h 761999"/>
                <a:gd name="connsiteX1" fmla="*/ 12205855 w 12205855"/>
                <a:gd name="connsiteY1" fmla="*/ 0 h 761999"/>
                <a:gd name="connsiteX2" fmla="*/ 12192000 w 12205855"/>
                <a:gd name="connsiteY2" fmla="*/ 761999 h 761999"/>
                <a:gd name="connsiteX3" fmla="*/ 0 w 12205855"/>
                <a:gd name="connsiteY3" fmla="*/ 761999 h 761999"/>
                <a:gd name="connsiteX4" fmla="*/ 0 w 12205855"/>
                <a:gd name="connsiteY4" fmla="*/ 651163 h 761999"/>
                <a:gd name="connsiteX0" fmla="*/ 0 w 12192000"/>
                <a:gd name="connsiteY0" fmla="*/ 2571403 h 2682239"/>
                <a:gd name="connsiteX1" fmla="*/ 12187567 w 12192000"/>
                <a:gd name="connsiteY1" fmla="*/ 0 h 2682239"/>
                <a:gd name="connsiteX2" fmla="*/ 12192000 w 12192000"/>
                <a:gd name="connsiteY2" fmla="*/ 2682239 h 2682239"/>
                <a:gd name="connsiteX3" fmla="*/ 0 w 12192000"/>
                <a:gd name="connsiteY3" fmla="*/ 2682239 h 2682239"/>
                <a:gd name="connsiteX4" fmla="*/ 0 w 12192000"/>
                <a:gd name="connsiteY4" fmla="*/ 2571403 h 268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2682239">
                  <a:moveTo>
                    <a:pt x="0" y="2571403"/>
                  </a:moveTo>
                  <a:lnTo>
                    <a:pt x="12187567" y="0"/>
                  </a:lnTo>
                  <a:cubicBezTo>
                    <a:pt x="12189045" y="894080"/>
                    <a:pt x="12190522" y="1788159"/>
                    <a:pt x="12192000" y="2682239"/>
                  </a:cubicBezTo>
                  <a:lnTo>
                    <a:pt x="0" y="2682239"/>
                  </a:lnTo>
                  <a:lnTo>
                    <a:pt x="0" y="2571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accent3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6217920"/>
              <a:ext cx="12192000" cy="640080"/>
            </a:xfrm>
            <a:custGeom>
              <a:avLst/>
              <a:gdLst>
                <a:gd name="connsiteX0" fmla="*/ 0 w 12192000"/>
                <a:gd name="connsiteY0" fmla="*/ 0 h 1688037"/>
                <a:gd name="connsiteX1" fmla="*/ 12192000 w 12192000"/>
                <a:gd name="connsiteY1" fmla="*/ 0 h 1688037"/>
                <a:gd name="connsiteX2" fmla="*/ 12192000 w 12192000"/>
                <a:gd name="connsiteY2" fmla="*/ 1688037 h 1688037"/>
                <a:gd name="connsiteX3" fmla="*/ 0 w 12192000"/>
                <a:gd name="connsiteY3" fmla="*/ 1688037 h 1688037"/>
                <a:gd name="connsiteX4" fmla="*/ 0 w 12192000"/>
                <a:gd name="connsiteY4" fmla="*/ 0 h 1688037"/>
                <a:gd name="connsiteX0" fmla="*/ 9144 w 12192000"/>
                <a:gd name="connsiteY0" fmla="*/ 0 h 3260805"/>
                <a:gd name="connsiteX1" fmla="*/ 12192000 w 12192000"/>
                <a:gd name="connsiteY1" fmla="*/ 1572768 h 3260805"/>
                <a:gd name="connsiteX2" fmla="*/ 12192000 w 12192000"/>
                <a:gd name="connsiteY2" fmla="*/ 3260805 h 3260805"/>
                <a:gd name="connsiteX3" fmla="*/ 0 w 12192000"/>
                <a:gd name="connsiteY3" fmla="*/ 3260805 h 3260805"/>
                <a:gd name="connsiteX4" fmla="*/ 9144 w 12192000"/>
                <a:gd name="connsiteY4" fmla="*/ 0 h 326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260805">
                  <a:moveTo>
                    <a:pt x="9144" y="0"/>
                  </a:moveTo>
                  <a:lnTo>
                    <a:pt x="12192000" y="1572768"/>
                  </a:lnTo>
                  <a:lnTo>
                    <a:pt x="12192000" y="3260805"/>
                  </a:lnTo>
                  <a:lnTo>
                    <a:pt x="0" y="3260805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-13854"/>
            <a:ext cx="12192000" cy="1108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3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112521" y="1732093"/>
            <a:ext cx="4054475" cy="424732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Drag and drop photo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669915" y="1732727"/>
            <a:ext cx="5410200" cy="1666097"/>
          </a:xfrm>
        </p:spPr>
        <p:txBody>
          <a:bodyPr wrap="square"/>
          <a:lstStyle>
            <a:lvl3pPr marL="12700" indent="103185">
              <a:tabLst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001" y="363855"/>
            <a:ext cx="3600951" cy="76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22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291798"/>
            <a:ext cx="12192000" cy="1566201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000"/>
              <a:gd name="connsiteY0" fmla="*/ 2571403 h 2682239"/>
              <a:gd name="connsiteX1" fmla="*/ 12187567 w 12192000"/>
              <a:gd name="connsiteY1" fmla="*/ 0 h 2682239"/>
              <a:gd name="connsiteX2" fmla="*/ 12192000 w 12192000"/>
              <a:gd name="connsiteY2" fmla="*/ 2682239 h 2682239"/>
              <a:gd name="connsiteX3" fmla="*/ 0 w 12192000"/>
              <a:gd name="connsiteY3" fmla="*/ 2682239 h 2682239"/>
              <a:gd name="connsiteX4" fmla="*/ 0 w 12192000"/>
              <a:gd name="connsiteY4" fmla="*/ 2571403 h 268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682239">
                <a:moveTo>
                  <a:pt x="0" y="2571403"/>
                </a:moveTo>
                <a:lnTo>
                  <a:pt x="12187567" y="0"/>
                </a:lnTo>
                <a:cubicBezTo>
                  <a:pt x="12189045" y="894080"/>
                  <a:pt x="12190522" y="1788159"/>
                  <a:pt x="12192000" y="2682239"/>
                </a:cubicBezTo>
                <a:lnTo>
                  <a:pt x="0" y="2682239"/>
                </a:lnTo>
                <a:lnTo>
                  <a:pt x="0" y="25714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953965"/>
            <a:ext cx="12192000" cy="1904035"/>
          </a:xfrm>
          <a:custGeom>
            <a:avLst/>
            <a:gdLst>
              <a:gd name="connsiteX0" fmla="*/ 0 w 12192000"/>
              <a:gd name="connsiteY0" fmla="*/ 0 h 1688037"/>
              <a:gd name="connsiteX1" fmla="*/ 12192000 w 12192000"/>
              <a:gd name="connsiteY1" fmla="*/ 0 h 1688037"/>
              <a:gd name="connsiteX2" fmla="*/ 12192000 w 12192000"/>
              <a:gd name="connsiteY2" fmla="*/ 1688037 h 1688037"/>
              <a:gd name="connsiteX3" fmla="*/ 0 w 12192000"/>
              <a:gd name="connsiteY3" fmla="*/ 1688037 h 1688037"/>
              <a:gd name="connsiteX4" fmla="*/ 0 w 12192000"/>
              <a:gd name="connsiteY4" fmla="*/ 0 h 1688037"/>
              <a:gd name="connsiteX0" fmla="*/ 9144 w 12192000"/>
              <a:gd name="connsiteY0" fmla="*/ 0 h 3260805"/>
              <a:gd name="connsiteX1" fmla="*/ 12192000 w 12192000"/>
              <a:gd name="connsiteY1" fmla="*/ 1572768 h 3260805"/>
              <a:gd name="connsiteX2" fmla="*/ 12192000 w 12192000"/>
              <a:gd name="connsiteY2" fmla="*/ 3260805 h 3260805"/>
              <a:gd name="connsiteX3" fmla="*/ 0 w 12192000"/>
              <a:gd name="connsiteY3" fmla="*/ 3260805 h 3260805"/>
              <a:gd name="connsiteX4" fmla="*/ 9144 w 12192000"/>
              <a:gd name="connsiteY4" fmla="*/ 0 h 326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260805">
                <a:moveTo>
                  <a:pt x="9144" y="0"/>
                </a:moveTo>
                <a:lnTo>
                  <a:pt x="12192000" y="1572768"/>
                </a:lnTo>
                <a:lnTo>
                  <a:pt x="12192000" y="3260805"/>
                </a:lnTo>
                <a:lnTo>
                  <a:pt x="0" y="3260805"/>
                </a:lnTo>
                <a:lnTo>
                  <a:pt x="914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652" y="2502088"/>
            <a:ext cx="5791200" cy="12276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9AFE03-7709-3E4E-A872-FD344F3EFAEF}"/>
              </a:ext>
            </a:extLst>
          </p:cNvPr>
          <p:cNvSpPr/>
          <p:nvPr userDrawn="1"/>
        </p:nvSpPr>
        <p:spPr>
          <a:xfrm>
            <a:off x="0" y="-13855"/>
            <a:ext cx="12192000" cy="1108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-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5838B-4454-C141-84E8-EBDB57CD4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2138"/>
            <a:ext cx="3309730" cy="2877172"/>
          </a:xfrm>
        </p:spPr>
        <p:txBody>
          <a:bodyPr anchor="b" anchorCtr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05E022-8922-9444-807F-E2D1AB184AA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41135" y="2372138"/>
            <a:ext cx="3309730" cy="2877172"/>
          </a:xfrm>
        </p:spPr>
        <p:txBody>
          <a:bodyPr anchor="b" anchorCtr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5E3DBA-BF13-EA43-9C28-1A86E865D26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994374" y="2372138"/>
            <a:ext cx="3309730" cy="2877172"/>
          </a:xfrm>
        </p:spPr>
        <p:txBody>
          <a:bodyPr anchor="b" anchorCtr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768D9E-A5EB-984F-A60A-7C58E16D2C21}"/>
              </a:ext>
            </a:extLst>
          </p:cNvPr>
          <p:cNvSpPr/>
          <p:nvPr userDrawn="1"/>
        </p:nvSpPr>
        <p:spPr>
          <a:xfrm>
            <a:off x="0" y="-13856"/>
            <a:ext cx="12192000" cy="1425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658DF796-D4BF-314F-843E-412BE3E946C4}"/>
              </a:ext>
            </a:extLst>
          </p:cNvPr>
          <p:cNvSpPr/>
          <p:nvPr userDrawn="1"/>
        </p:nvSpPr>
        <p:spPr>
          <a:xfrm flipV="1">
            <a:off x="-2130" y="1452276"/>
            <a:ext cx="12194130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838EE526-E103-9741-BDCA-6B017C12F07A}"/>
              </a:ext>
            </a:extLst>
          </p:cNvPr>
          <p:cNvSpPr/>
          <p:nvPr userDrawn="1"/>
        </p:nvSpPr>
        <p:spPr>
          <a:xfrm flipH="1" flipV="1">
            <a:off x="-18288" y="1411357"/>
            <a:ext cx="12210288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9267C14-40DE-A841-9131-1B21C2A4D8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411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</p:spTree>
    <p:extLst>
      <p:ext uri="{BB962C8B-B14F-4D97-AF65-F5344CB8AC3E}">
        <p14:creationId xmlns:p14="http://schemas.microsoft.com/office/powerpoint/2010/main" val="21146668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List-4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5">
            <a:extLst>
              <a:ext uri="{FF2B5EF4-FFF2-40B4-BE49-F238E27FC236}">
                <a16:creationId xmlns:a16="http://schemas.microsoft.com/office/drawing/2014/main" id="{A7111F31-8A94-664D-9556-6C5F80EDA1EB}"/>
              </a:ext>
            </a:extLst>
          </p:cNvPr>
          <p:cNvSpPr/>
          <p:nvPr userDrawn="1"/>
        </p:nvSpPr>
        <p:spPr>
          <a:xfrm flipV="1">
            <a:off x="-2130" y="1452276"/>
            <a:ext cx="12194130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5838B-4454-C141-84E8-EBDB57CD4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2138"/>
            <a:ext cx="2527852" cy="2877172"/>
          </a:xfrm>
        </p:spPr>
        <p:txBody>
          <a:bodyPr anchor="b" anchorCtr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B86909-1827-2E42-86B8-DE3806155CE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532808" y="2372138"/>
            <a:ext cx="2572027" cy="2877172"/>
          </a:xfrm>
        </p:spPr>
        <p:txBody>
          <a:bodyPr anchor="b" anchorCtr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3736EB-CB73-ED49-9C41-B7B2060E25C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71591" y="2372138"/>
            <a:ext cx="2616201" cy="2877172"/>
          </a:xfrm>
        </p:spPr>
        <p:txBody>
          <a:bodyPr anchor="b" anchorCtr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8EBC48-F71A-6140-834A-7114F99EE1B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054547" y="2372138"/>
            <a:ext cx="2580862" cy="2877172"/>
          </a:xfrm>
        </p:spPr>
        <p:txBody>
          <a:bodyPr anchor="b" anchorCtr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C3737-7311-E84F-9A2F-039BF0711D8F}"/>
              </a:ext>
            </a:extLst>
          </p:cNvPr>
          <p:cNvSpPr/>
          <p:nvPr userDrawn="1"/>
        </p:nvSpPr>
        <p:spPr>
          <a:xfrm>
            <a:off x="0" y="-13856"/>
            <a:ext cx="12192000" cy="1425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0411329D-BF93-BC42-B016-7CF65A9924D2}"/>
              </a:ext>
            </a:extLst>
          </p:cNvPr>
          <p:cNvSpPr/>
          <p:nvPr userDrawn="1"/>
        </p:nvSpPr>
        <p:spPr>
          <a:xfrm flipH="1" flipV="1">
            <a:off x="-18288" y="1411357"/>
            <a:ext cx="12210288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409360-828B-1B49-B4C6-C5B7C0015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411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</p:spTree>
    <p:extLst>
      <p:ext uri="{BB962C8B-B14F-4D97-AF65-F5344CB8AC3E}">
        <p14:creationId xmlns:p14="http://schemas.microsoft.com/office/powerpoint/2010/main" val="21150223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1F606F2-B824-3B42-B7B6-F172EE761069}"/>
              </a:ext>
            </a:extLst>
          </p:cNvPr>
          <p:cNvSpPr/>
          <p:nvPr userDrawn="1"/>
        </p:nvSpPr>
        <p:spPr>
          <a:xfrm>
            <a:off x="0" y="-13856"/>
            <a:ext cx="12192000" cy="1425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3254BE1-0C29-7F44-B185-586302FF21D5}"/>
              </a:ext>
            </a:extLst>
          </p:cNvPr>
          <p:cNvSpPr/>
          <p:nvPr userDrawn="1"/>
        </p:nvSpPr>
        <p:spPr>
          <a:xfrm flipV="1">
            <a:off x="-2130" y="1452276"/>
            <a:ext cx="12194130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96D91D11-6A0E-B940-9C15-831277CF562A}"/>
              </a:ext>
            </a:extLst>
          </p:cNvPr>
          <p:cNvSpPr/>
          <p:nvPr userDrawn="1"/>
        </p:nvSpPr>
        <p:spPr>
          <a:xfrm flipH="1" flipV="1">
            <a:off x="-18288" y="1411357"/>
            <a:ext cx="12210288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2">
            <a:extLst>
              <a:ext uri="{FF2B5EF4-FFF2-40B4-BE49-F238E27FC236}">
                <a16:creationId xmlns:a16="http://schemas.microsoft.com/office/drawing/2014/main" id="{F9AFFBD8-6F44-0049-9418-44897C251A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411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4316B50-D744-5643-99EE-3C20C65105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5437" y="3198732"/>
            <a:ext cx="3163824" cy="3320573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3EAE20-10E0-A04B-86FB-C02E6CC0C2BD}"/>
              </a:ext>
            </a:extLst>
          </p:cNvPr>
          <p:cNvCxnSpPr>
            <a:cxnSpLocks/>
          </p:cNvCxnSpPr>
          <p:nvPr userDrawn="1"/>
        </p:nvCxnSpPr>
        <p:spPr>
          <a:xfrm>
            <a:off x="4228047" y="2112988"/>
            <a:ext cx="0" cy="440631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3E27DC-8A67-DF46-9CF4-8D384E3D058A}"/>
              </a:ext>
            </a:extLst>
          </p:cNvPr>
          <p:cNvCxnSpPr>
            <a:cxnSpLocks/>
          </p:cNvCxnSpPr>
          <p:nvPr userDrawn="1"/>
        </p:nvCxnSpPr>
        <p:spPr>
          <a:xfrm>
            <a:off x="8057925" y="2112988"/>
            <a:ext cx="0" cy="440631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9F236499-B419-DC42-8F1C-B89AAC10EA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61329" y="3198732"/>
            <a:ext cx="3163824" cy="3320573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9B7E0C1-4D0D-9744-8180-9F01547490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77221" y="3198732"/>
            <a:ext cx="3163824" cy="3320573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B6D1204-22AA-6640-8208-BF9AD5D5214A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764131" y="1834283"/>
            <a:ext cx="1280303" cy="1280160"/>
          </a:xfrm>
        </p:spPr>
        <p:txBody>
          <a:bodyPr anchor="ctr" anchorCtr="0">
            <a:norm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32" name="Picture Placeholder 27">
            <a:extLst>
              <a:ext uri="{FF2B5EF4-FFF2-40B4-BE49-F238E27FC236}">
                <a16:creationId xmlns:a16="http://schemas.microsoft.com/office/drawing/2014/main" id="{45B20776-D8C6-BC44-93BE-254A210C886D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502835" y="1834283"/>
            <a:ext cx="1280303" cy="1280160"/>
          </a:xfrm>
        </p:spPr>
        <p:txBody>
          <a:bodyPr anchor="ctr" anchorCtr="0">
            <a:norm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33" name="Picture Placeholder 27">
            <a:extLst>
              <a:ext uri="{FF2B5EF4-FFF2-40B4-BE49-F238E27FC236}">
                <a16:creationId xmlns:a16="http://schemas.microsoft.com/office/drawing/2014/main" id="{929C522E-396C-8B4C-AB7D-B0E663F07A1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9319461" y="1856632"/>
            <a:ext cx="1280303" cy="1280160"/>
          </a:xfrm>
        </p:spPr>
        <p:txBody>
          <a:bodyPr anchor="ctr" anchorCtr="0">
            <a:norm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412479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fo Slide-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331489"/>
            <a:ext cx="12192000" cy="52651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000"/>
              <a:gd name="connsiteY0" fmla="*/ 2571403 h 2682239"/>
              <a:gd name="connsiteX1" fmla="*/ 12187567 w 12192000"/>
              <a:gd name="connsiteY1" fmla="*/ 0 h 2682239"/>
              <a:gd name="connsiteX2" fmla="*/ 12192000 w 12192000"/>
              <a:gd name="connsiteY2" fmla="*/ 2682239 h 2682239"/>
              <a:gd name="connsiteX3" fmla="*/ 0 w 12192000"/>
              <a:gd name="connsiteY3" fmla="*/ 2682239 h 2682239"/>
              <a:gd name="connsiteX4" fmla="*/ 0 w 12192000"/>
              <a:gd name="connsiteY4" fmla="*/ 2571403 h 268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682239">
                <a:moveTo>
                  <a:pt x="0" y="2571403"/>
                </a:moveTo>
                <a:lnTo>
                  <a:pt x="12187567" y="0"/>
                </a:lnTo>
                <a:cubicBezTo>
                  <a:pt x="12189045" y="894080"/>
                  <a:pt x="12190522" y="1788159"/>
                  <a:pt x="12192000" y="2682239"/>
                </a:cubicBezTo>
                <a:lnTo>
                  <a:pt x="0" y="2682239"/>
                </a:lnTo>
                <a:lnTo>
                  <a:pt x="0" y="25714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217920"/>
            <a:ext cx="12192000" cy="640080"/>
          </a:xfrm>
          <a:custGeom>
            <a:avLst/>
            <a:gdLst>
              <a:gd name="connsiteX0" fmla="*/ 0 w 12192000"/>
              <a:gd name="connsiteY0" fmla="*/ 0 h 1688037"/>
              <a:gd name="connsiteX1" fmla="*/ 12192000 w 12192000"/>
              <a:gd name="connsiteY1" fmla="*/ 0 h 1688037"/>
              <a:gd name="connsiteX2" fmla="*/ 12192000 w 12192000"/>
              <a:gd name="connsiteY2" fmla="*/ 1688037 h 1688037"/>
              <a:gd name="connsiteX3" fmla="*/ 0 w 12192000"/>
              <a:gd name="connsiteY3" fmla="*/ 1688037 h 1688037"/>
              <a:gd name="connsiteX4" fmla="*/ 0 w 12192000"/>
              <a:gd name="connsiteY4" fmla="*/ 0 h 1688037"/>
              <a:gd name="connsiteX0" fmla="*/ 9144 w 12192000"/>
              <a:gd name="connsiteY0" fmla="*/ 0 h 3260805"/>
              <a:gd name="connsiteX1" fmla="*/ 12192000 w 12192000"/>
              <a:gd name="connsiteY1" fmla="*/ 1572768 h 3260805"/>
              <a:gd name="connsiteX2" fmla="*/ 12192000 w 12192000"/>
              <a:gd name="connsiteY2" fmla="*/ 3260805 h 3260805"/>
              <a:gd name="connsiteX3" fmla="*/ 0 w 12192000"/>
              <a:gd name="connsiteY3" fmla="*/ 3260805 h 3260805"/>
              <a:gd name="connsiteX4" fmla="*/ 9144 w 12192000"/>
              <a:gd name="connsiteY4" fmla="*/ 0 h 326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260805">
                <a:moveTo>
                  <a:pt x="9144" y="0"/>
                </a:moveTo>
                <a:lnTo>
                  <a:pt x="12192000" y="1572768"/>
                </a:lnTo>
                <a:lnTo>
                  <a:pt x="12192000" y="3260805"/>
                </a:lnTo>
                <a:lnTo>
                  <a:pt x="0" y="3260805"/>
                </a:lnTo>
                <a:lnTo>
                  <a:pt x="914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13855"/>
            <a:ext cx="12192000" cy="1108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669915" y="1732727"/>
            <a:ext cx="5410200" cy="40528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35" y="363855"/>
            <a:ext cx="3611880" cy="76567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4EF8CE-4E71-A24E-BE84-487F3945F2C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65263" y="1732726"/>
            <a:ext cx="3895725" cy="405288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fo Slid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867377"/>
            <a:ext cx="10458450" cy="31008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447467" y="2067830"/>
            <a:ext cx="3530278" cy="269995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algn="ctr">
              <a:defRPr sz="1400" baseline="0"/>
            </a:lvl1pPr>
          </a:lstStyle>
          <a:p>
            <a:r>
              <a:rPr lang="en-US" dirty="0"/>
              <a:t>Drag and drop photo or click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605621" y="2332197"/>
            <a:ext cx="4404360" cy="23922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35" y="363855"/>
            <a:ext cx="3611880" cy="76567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915274" y="4965469"/>
            <a:ext cx="2543175" cy="2237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/>
          <p:cNvSpPr/>
          <p:nvPr userDrawn="1"/>
        </p:nvSpPr>
        <p:spPr>
          <a:xfrm>
            <a:off x="0" y="4965470"/>
            <a:ext cx="10458449" cy="223751"/>
          </a:xfrm>
          <a:custGeom>
            <a:avLst/>
            <a:gdLst>
              <a:gd name="connsiteX0" fmla="*/ 0 w 6891130"/>
              <a:gd name="connsiteY0" fmla="*/ 0 h 238538"/>
              <a:gd name="connsiteX1" fmla="*/ 6891130 w 6891130"/>
              <a:gd name="connsiteY1" fmla="*/ 0 h 238538"/>
              <a:gd name="connsiteX2" fmla="*/ 6891130 w 6891130"/>
              <a:gd name="connsiteY2" fmla="*/ 238538 h 238538"/>
              <a:gd name="connsiteX3" fmla="*/ 0 w 6891130"/>
              <a:gd name="connsiteY3" fmla="*/ 238538 h 238538"/>
              <a:gd name="connsiteX4" fmla="*/ 0 w 6891130"/>
              <a:gd name="connsiteY4" fmla="*/ 0 h 238538"/>
              <a:gd name="connsiteX0" fmla="*/ 0 w 12258260"/>
              <a:gd name="connsiteY0" fmla="*/ 0 h 238538"/>
              <a:gd name="connsiteX1" fmla="*/ 6891130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1078817"/>
              <a:gd name="connsiteY0" fmla="*/ 0 h 251790"/>
              <a:gd name="connsiteX1" fmla="*/ 8693426 w 11078817"/>
              <a:gd name="connsiteY1" fmla="*/ 0 h 251790"/>
              <a:gd name="connsiteX2" fmla="*/ 11078817 w 11078817"/>
              <a:gd name="connsiteY2" fmla="*/ 251790 h 251790"/>
              <a:gd name="connsiteX3" fmla="*/ 0 w 11078817"/>
              <a:gd name="connsiteY3" fmla="*/ 238538 h 251790"/>
              <a:gd name="connsiteX4" fmla="*/ 0 w 11078817"/>
              <a:gd name="connsiteY4" fmla="*/ 0 h 25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8817" h="251790">
                <a:moveTo>
                  <a:pt x="0" y="0"/>
                </a:moveTo>
                <a:lnTo>
                  <a:pt x="8693426" y="0"/>
                </a:lnTo>
                <a:lnTo>
                  <a:pt x="11078817" y="251790"/>
                </a:lnTo>
                <a:lnTo>
                  <a:pt x="0" y="238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490364" y="0"/>
            <a:ext cx="3723861" cy="244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573080"/>
            <a:ext cx="12192603" cy="28492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11078817" cy="249382"/>
          </a:xfrm>
          <a:custGeom>
            <a:avLst/>
            <a:gdLst>
              <a:gd name="connsiteX0" fmla="*/ 0 w 6891130"/>
              <a:gd name="connsiteY0" fmla="*/ 0 h 238538"/>
              <a:gd name="connsiteX1" fmla="*/ 6891130 w 6891130"/>
              <a:gd name="connsiteY1" fmla="*/ 0 h 238538"/>
              <a:gd name="connsiteX2" fmla="*/ 6891130 w 6891130"/>
              <a:gd name="connsiteY2" fmla="*/ 238538 h 238538"/>
              <a:gd name="connsiteX3" fmla="*/ 0 w 6891130"/>
              <a:gd name="connsiteY3" fmla="*/ 238538 h 238538"/>
              <a:gd name="connsiteX4" fmla="*/ 0 w 6891130"/>
              <a:gd name="connsiteY4" fmla="*/ 0 h 238538"/>
              <a:gd name="connsiteX0" fmla="*/ 0 w 12258260"/>
              <a:gd name="connsiteY0" fmla="*/ 0 h 238538"/>
              <a:gd name="connsiteX1" fmla="*/ 6891130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1078817"/>
              <a:gd name="connsiteY0" fmla="*/ 0 h 251790"/>
              <a:gd name="connsiteX1" fmla="*/ 8693426 w 11078817"/>
              <a:gd name="connsiteY1" fmla="*/ 0 h 251790"/>
              <a:gd name="connsiteX2" fmla="*/ 11078817 w 11078817"/>
              <a:gd name="connsiteY2" fmla="*/ 251790 h 251790"/>
              <a:gd name="connsiteX3" fmla="*/ 0 w 11078817"/>
              <a:gd name="connsiteY3" fmla="*/ 238538 h 251790"/>
              <a:gd name="connsiteX4" fmla="*/ 0 w 11078817"/>
              <a:gd name="connsiteY4" fmla="*/ 0 h 25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8817" h="251790">
                <a:moveTo>
                  <a:pt x="0" y="0"/>
                </a:moveTo>
                <a:lnTo>
                  <a:pt x="8693426" y="0"/>
                </a:lnTo>
                <a:lnTo>
                  <a:pt x="11078817" y="251790"/>
                </a:lnTo>
                <a:lnTo>
                  <a:pt x="0" y="238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7"/>
          <p:cNvSpPr/>
          <p:nvPr userDrawn="1"/>
        </p:nvSpPr>
        <p:spPr>
          <a:xfrm flipH="1">
            <a:off x="-603" y="6573080"/>
            <a:ext cx="12192603" cy="28492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3204A4-1106-374E-A2CB-082B9D9C7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Summary or List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F1C613-0F44-EA4E-8F7D-1A408F136C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35163"/>
            <a:ext cx="10515600" cy="1806648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 dirty="0"/>
              <a:t>This is an example of a numbered list</a:t>
            </a:r>
          </a:p>
          <a:p>
            <a:pPr lvl="0"/>
            <a:r>
              <a:rPr lang="en-US" dirty="0"/>
              <a:t>This is an example of a numbered list</a:t>
            </a:r>
          </a:p>
          <a:p>
            <a:pPr lvl="0"/>
            <a:r>
              <a:rPr lang="en-US" dirty="0"/>
              <a:t>This is an example of a numbered list</a:t>
            </a:r>
          </a:p>
          <a:p>
            <a:pPr lvl="0"/>
            <a:r>
              <a:rPr lang="en-US" dirty="0"/>
              <a:t>This is an example of a numbered list</a:t>
            </a:r>
          </a:p>
        </p:txBody>
      </p:sp>
    </p:spTree>
    <p:extLst>
      <p:ext uri="{BB962C8B-B14F-4D97-AF65-F5344CB8AC3E}">
        <p14:creationId xmlns:p14="http://schemas.microsoft.com/office/powerpoint/2010/main" val="70840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92611-5267-A848-B80F-41F4173C97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788FA6E4-FD08-C049-9839-CD1A7CB643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363" y="2926766"/>
            <a:ext cx="5313218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Section Title Here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73651C27-0D98-9F4C-8AEC-C996B2C79742}"/>
              </a:ext>
            </a:extLst>
          </p:cNvPr>
          <p:cNvSpPr/>
          <p:nvPr userDrawn="1"/>
        </p:nvSpPr>
        <p:spPr>
          <a:xfrm>
            <a:off x="3101009" y="0"/>
            <a:ext cx="9090991" cy="4320209"/>
          </a:xfrm>
          <a:custGeom>
            <a:avLst/>
            <a:gdLst>
              <a:gd name="connsiteX0" fmla="*/ 0 w 9090991"/>
              <a:gd name="connsiteY0" fmla="*/ 0 h 4320209"/>
              <a:gd name="connsiteX1" fmla="*/ 9090991 w 9090991"/>
              <a:gd name="connsiteY1" fmla="*/ 0 h 4320209"/>
              <a:gd name="connsiteX2" fmla="*/ 9090991 w 9090991"/>
              <a:gd name="connsiteY2" fmla="*/ 4320209 h 4320209"/>
              <a:gd name="connsiteX3" fmla="*/ 0 w 9090991"/>
              <a:gd name="connsiteY3" fmla="*/ 0 h 4320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90991" h="4320209">
                <a:moveTo>
                  <a:pt x="0" y="0"/>
                </a:moveTo>
                <a:lnTo>
                  <a:pt x="9090991" y="0"/>
                </a:lnTo>
                <a:lnTo>
                  <a:pt x="9090991" y="432020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2AD8FA6-E149-2E4F-9EA1-A198D3054011}"/>
              </a:ext>
            </a:extLst>
          </p:cNvPr>
          <p:cNvSpPr/>
          <p:nvPr userDrawn="1"/>
        </p:nvSpPr>
        <p:spPr>
          <a:xfrm>
            <a:off x="5327374" y="1311965"/>
            <a:ext cx="6877878" cy="5552661"/>
          </a:xfrm>
          <a:custGeom>
            <a:avLst/>
            <a:gdLst>
              <a:gd name="connsiteX0" fmla="*/ 0 w 6877878"/>
              <a:gd name="connsiteY0" fmla="*/ 5552661 h 5552661"/>
              <a:gd name="connsiteX1" fmla="*/ 6877878 w 6877878"/>
              <a:gd name="connsiteY1" fmla="*/ 5552661 h 5552661"/>
              <a:gd name="connsiteX2" fmla="*/ 6877878 w 6877878"/>
              <a:gd name="connsiteY2" fmla="*/ 2213113 h 5552661"/>
              <a:gd name="connsiteX3" fmla="*/ 5075583 w 6877878"/>
              <a:gd name="connsiteY3" fmla="*/ 0 h 5552661"/>
              <a:gd name="connsiteX4" fmla="*/ 0 w 6877878"/>
              <a:gd name="connsiteY4" fmla="*/ 5552661 h 555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878" h="5552661">
                <a:moveTo>
                  <a:pt x="0" y="5552661"/>
                </a:moveTo>
                <a:lnTo>
                  <a:pt x="6877878" y="5552661"/>
                </a:lnTo>
                <a:lnTo>
                  <a:pt x="6877878" y="2213113"/>
                </a:lnTo>
                <a:lnTo>
                  <a:pt x="5075583" y="0"/>
                </a:lnTo>
                <a:lnTo>
                  <a:pt x="0" y="55526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8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-Genric Image-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92611-5267-A848-B80F-41F4173C97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ADB472-076F-D24A-81D1-492298F635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36900" y="1"/>
            <a:ext cx="9055100" cy="449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86C2F3-EA6D-774E-A858-50D3C53E40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25" y="1298862"/>
            <a:ext cx="6858000" cy="5562600"/>
          </a:xfrm>
          <a:prstGeom prst="rect">
            <a:avLst/>
          </a:prstGeo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788FA6E4-FD08-C049-9839-CD1A7CB643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363" y="2926766"/>
            <a:ext cx="5313218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3218869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-Genric Image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D8098A-13C8-8A4F-AE7C-BF59FBCA3D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2374" y="-11596"/>
            <a:ext cx="11328400" cy="449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EAA9F7-753C-8D41-BB72-52DA159795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3939" y="2299252"/>
            <a:ext cx="6858000" cy="4572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42B70-6132-5F4E-A2DC-6B0D7710F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A1E78D-7187-724F-8E07-7360B5C60F6E}"/>
              </a:ext>
            </a:extLst>
          </p:cNvPr>
          <p:cNvSpPr txBox="1">
            <a:spLocks/>
          </p:cNvSpPr>
          <p:nvPr userDrawn="1"/>
        </p:nvSpPr>
        <p:spPr>
          <a:xfrm>
            <a:off x="1108363" y="2926766"/>
            <a:ext cx="53132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r>
              <a:rPr lang="en-US" dirty="0"/>
              <a:t>Add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83454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-Genric Image-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D5D10F-B0C4-2B42-B107-05339144D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900" y="0"/>
            <a:ext cx="11341100" cy="449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6276DC-4066-FF4C-8AD3-B05FB1BE87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1295400"/>
            <a:ext cx="6858000" cy="5562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B96D27-AE31-1A4E-9FA7-ED43443E42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9CA3BC8-4AD7-FB48-8B9A-20D9FBD3219F}"/>
              </a:ext>
            </a:extLst>
          </p:cNvPr>
          <p:cNvSpPr txBox="1">
            <a:spLocks/>
          </p:cNvSpPr>
          <p:nvPr userDrawn="1"/>
        </p:nvSpPr>
        <p:spPr>
          <a:xfrm>
            <a:off x="1108363" y="2926766"/>
            <a:ext cx="53132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r>
              <a:rPr lang="en-US" dirty="0"/>
              <a:t>Add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60099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66609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Click to Add 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2" r:id="rId3"/>
    <p:sldLayoutId id="2147483673" r:id="rId4"/>
    <p:sldLayoutId id="2147483682" r:id="rId5"/>
    <p:sldLayoutId id="2147483680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68" r:id="rId12"/>
    <p:sldLayoutId id="2147483671" r:id="rId13"/>
    <p:sldLayoutId id="2147483663" r:id="rId14"/>
    <p:sldLayoutId id="2147483683" r:id="rId15"/>
    <p:sldLayoutId id="2147483669" r:id="rId16"/>
    <p:sldLayoutId id="2147483667" r:id="rId17"/>
    <p:sldLayoutId id="2147483670" r:id="rId18"/>
    <p:sldLayoutId id="214748370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sz="2400" b="1" i="0" kern="1200" baseline="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 typeface="Arial"/>
        <a:buNone/>
        <a:tabLst/>
        <a:defRPr sz="1800" b="1" i="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2pPr>
      <a:lvl3pPr marL="12700" indent="0" algn="l" defTabSz="914400" rtl="0" eaLnBrk="1" latinLnBrk="0" hangingPunct="1">
        <a:lnSpc>
          <a:spcPct val="100000"/>
        </a:lnSpc>
        <a:spcBef>
          <a:spcPts val="500"/>
        </a:spcBef>
        <a:buFont typeface="Arial"/>
        <a:buNone/>
        <a:tabLst/>
        <a:defRPr sz="1600" b="0" i="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3pPr>
      <a:lvl4pPr marL="119063" indent="-106363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4pPr>
      <a:lvl5pPr marL="238125" indent="-119063" algn="l" defTabSz="914400" rtl="0" eaLnBrk="1" latinLnBrk="0" hangingPunct="1">
        <a:lnSpc>
          <a:spcPct val="100000"/>
        </a:lnSpc>
        <a:spcBef>
          <a:spcPts val="500"/>
        </a:spcBef>
        <a:buFont typeface=".AppleSystemUIFont"/>
        <a:buChar char="-"/>
        <a:tabLst/>
        <a:defRPr sz="1400" b="0" i="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EC89EC-7A80-1745-8BEE-DCA5ED27E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F6F7F-CD31-7141-9E75-3AB87641A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25808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7EFED-FC6F-4945-88E4-D21F73A7F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F9428-A467-2F40-A6FF-B2B8A243D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90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Century Gothic" panose="020B0502020202020204" pitchFamily="34" charset="0"/>
          <a:ea typeface="+mn-ea"/>
          <a:cs typeface="+mn-cs"/>
        </a:defRPr>
      </a:lvl1pPr>
      <a:lvl2pPr marL="457200" indent="-4445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9063" indent="-106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AD10AD-1191-E549-9E40-4C1584A92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5929F-0479-8C4C-AC9A-621A7217B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4B693-A9AD-E74D-AE52-12B232278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3F997-C2B3-AC44-9811-4A2F7DDFB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5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1" kern="1200">
          <a:solidFill>
            <a:schemeClr val="tx2"/>
          </a:solidFill>
          <a:latin typeface="Century Gothic" panose="020B0502020202020204" pitchFamily="34" charset="0"/>
          <a:ea typeface="+mn-ea"/>
          <a:cs typeface="+mn-cs"/>
        </a:defRPr>
      </a:lvl1pPr>
      <a:lvl2pPr marL="457200" indent="-4445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400" b="1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27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None/>
        <a:tabLst/>
        <a:defRPr sz="12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71450" indent="-1587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342900" indent="-171450" algn="l" defTabSz="914400" rtl="0" eaLnBrk="1" latinLnBrk="0" hangingPunct="1">
        <a:lnSpc>
          <a:spcPct val="90000"/>
        </a:lnSpc>
        <a:spcBef>
          <a:spcPts val="500"/>
        </a:spcBef>
        <a:buFont typeface=".AppleSystemUIFont"/>
        <a:buChar char="-"/>
        <a:tabLst>
          <a:tab pos="277813" algn="l"/>
          <a:tab pos="330200" algn="l"/>
        </a:tabLst>
        <a:defRPr sz="11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5E3ADB1-58FC-4629-81DA-BA45CEEA4A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Accessibility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F1D18-5FE8-49F5-8C52-3F186362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Designing and Testing Mobile Apps</a:t>
            </a:r>
          </a:p>
        </p:txBody>
      </p:sp>
    </p:spTree>
    <p:extLst>
      <p:ext uri="{BB962C8B-B14F-4D97-AF65-F5344CB8AC3E}">
        <p14:creationId xmlns:p14="http://schemas.microsoft.com/office/powerpoint/2010/main" val="3329026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01A31F-5D9F-4533-BC0F-18DDCFF5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381" y="462333"/>
            <a:ext cx="7695238" cy="5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99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4C4884-189B-467C-90FC-B32E5EF82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7" y="1578769"/>
            <a:ext cx="11116806" cy="37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44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6B7C-AFC0-4430-85EC-6E3C9DD2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the Design</a:t>
            </a:r>
          </a:p>
        </p:txBody>
      </p:sp>
    </p:spTree>
    <p:extLst>
      <p:ext uri="{BB962C8B-B14F-4D97-AF65-F5344CB8AC3E}">
        <p14:creationId xmlns:p14="http://schemas.microsoft.com/office/powerpoint/2010/main" val="370720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285CFD-91A3-42E3-9995-38AE32864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912" y="275508"/>
            <a:ext cx="3110175" cy="630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25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wsin\AppData\Local\Temp\SNAGHTML17714df.PNG">
            <a:extLst>
              <a:ext uri="{FF2B5EF4-FFF2-40B4-BE49-F238E27FC236}">
                <a16:creationId xmlns:a16="http://schemas.microsoft.com/office/drawing/2014/main" id="{3DA8FF4F-A992-4AC6-9A06-35FBD64C4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308" y="400050"/>
            <a:ext cx="7151384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52E486-2E26-44F2-A958-BB983E4A57DD}"/>
              </a:ext>
            </a:extLst>
          </p:cNvPr>
          <p:cNvSpPr/>
          <p:nvPr/>
        </p:nvSpPr>
        <p:spPr>
          <a:xfrm>
            <a:off x="1985963" y="1228725"/>
            <a:ext cx="8272461" cy="1014413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00208 0.3303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B99DDB-30BF-4013-A20F-47585E667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112" y="286827"/>
            <a:ext cx="5408162" cy="628434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52E486-2E26-44F2-A958-BB983E4A57DD}"/>
              </a:ext>
            </a:extLst>
          </p:cNvPr>
          <p:cNvSpPr/>
          <p:nvPr/>
        </p:nvSpPr>
        <p:spPr>
          <a:xfrm>
            <a:off x="3418112" y="1128713"/>
            <a:ext cx="2796952" cy="430053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3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SUN2018MobileAppDemo">
            <a:hlinkClick r:id="" action="ppaction://media"/>
            <a:extLst>
              <a:ext uri="{FF2B5EF4-FFF2-40B4-BE49-F238E27FC236}">
                <a16:creationId xmlns:a16="http://schemas.microsoft.com/office/drawing/2014/main" id="{3C6CF4A4-9D57-4A2E-BE70-98D7239E7C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5132" y="330049"/>
            <a:ext cx="3081735" cy="61979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8A95FC-B2BB-4ED4-9C57-9D3C07D8D90E}"/>
              </a:ext>
            </a:extLst>
          </p:cNvPr>
          <p:cNvSpPr/>
          <p:nvPr/>
        </p:nvSpPr>
        <p:spPr>
          <a:xfrm>
            <a:off x="5600700" y="1557338"/>
            <a:ext cx="957263" cy="171450"/>
          </a:xfrm>
          <a:prstGeom prst="rect">
            <a:avLst/>
          </a:prstGeom>
          <a:solidFill>
            <a:srgbClr val="626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7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DAA0-EB82-42F9-A284-AC58E44A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Issues </a:t>
            </a:r>
          </a:p>
        </p:txBody>
      </p:sp>
    </p:spTree>
    <p:extLst>
      <p:ext uri="{BB962C8B-B14F-4D97-AF65-F5344CB8AC3E}">
        <p14:creationId xmlns:p14="http://schemas.microsoft.com/office/powerpoint/2010/main" val="2068876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E143-9D05-498B-90EA-F89B5E9002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2500" y="-9525"/>
            <a:ext cx="9563100" cy="1411288"/>
          </a:xfrm>
        </p:spPr>
        <p:txBody>
          <a:bodyPr/>
          <a:lstStyle/>
          <a:p>
            <a:r>
              <a:rPr lang="en-US" dirty="0"/>
              <a:t>Document Details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C7C1BD0-DC9F-4480-990E-EFA618065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890894"/>
              </p:ext>
            </p:extLst>
          </p:nvPr>
        </p:nvGraphicFramePr>
        <p:xfrm>
          <a:off x="982814" y="1922580"/>
          <a:ext cx="10226372" cy="1310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56593">
                  <a:extLst>
                    <a:ext uri="{9D8B030D-6E8A-4147-A177-3AD203B41FA5}">
                      <a16:colId xmlns:a16="http://schemas.microsoft.com/office/drawing/2014/main" val="875601366"/>
                    </a:ext>
                  </a:extLst>
                </a:gridCol>
                <a:gridCol w="2556593">
                  <a:extLst>
                    <a:ext uri="{9D8B030D-6E8A-4147-A177-3AD203B41FA5}">
                      <a16:colId xmlns:a16="http://schemas.microsoft.com/office/drawing/2014/main" val="2487940473"/>
                    </a:ext>
                  </a:extLst>
                </a:gridCol>
                <a:gridCol w="2556593">
                  <a:extLst>
                    <a:ext uri="{9D8B030D-6E8A-4147-A177-3AD203B41FA5}">
                      <a16:colId xmlns:a16="http://schemas.microsoft.com/office/drawing/2014/main" val="838843152"/>
                    </a:ext>
                  </a:extLst>
                </a:gridCol>
                <a:gridCol w="2556593">
                  <a:extLst>
                    <a:ext uri="{9D8B030D-6E8A-4147-A177-3AD203B41FA5}">
                      <a16:colId xmlns:a16="http://schemas.microsoft.com/office/drawing/2014/main" val="3155875115"/>
                    </a:ext>
                  </a:extLst>
                </a:gridCol>
              </a:tblGrid>
              <a:tr h="27404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2"/>
                          </a:solidFill>
                          <a:latin typeface="Century Gothic" panose="020B0502020202020204" pitchFamily="34" charset="0"/>
                        </a:rPr>
                        <a:t>5.2 Thank You Page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854010"/>
                  </a:ext>
                </a:extLst>
              </a:tr>
              <a:tr h="391873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Survey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Feedback survey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Complete this survey to give us your feedback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endParaRPr lang="en-US" sz="1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050090"/>
                  </a:ext>
                </a:extLst>
              </a:tr>
              <a:tr h="23267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Yes image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endParaRPr lang="en-US" sz="1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endParaRPr lang="en-US" sz="1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735610"/>
                  </a:ext>
                </a:extLst>
              </a:tr>
              <a:tr h="23267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No image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endParaRPr lang="en-US" sz="1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endParaRPr lang="en-US" sz="1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2654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636369A-1CBF-479C-A279-4076CA895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574926"/>
              </p:ext>
            </p:extLst>
          </p:nvPr>
        </p:nvGraphicFramePr>
        <p:xfrm>
          <a:off x="982814" y="3337549"/>
          <a:ext cx="10226372" cy="1508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56593">
                  <a:extLst>
                    <a:ext uri="{9D8B030D-6E8A-4147-A177-3AD203B41FA5}">
                      <a16:colId xmlns:a16="http://schemas.microsoft.com/office/drawing/2014/main" val="875601366"/>
                    </a:ext>
                  </a:extLst>
                </a:gridCol>
                <a:gridCol w="2556593">
                  <a:extLst>
                    <a:ext uri="{9D8B030D-6E8A-4147-A177-3AD203B41FA5}">
                      <a16:colId xmlns:a16="http://schemas.microsoft.com/office/drawing/2014/main" val="2487940473"/>
                    </a:ext>
                  </a:extLst>
                </a:gridCol>
                <a:gridCol w="2556593">
                  <a:extLst>
                    <a:ext uri="{9D8B030D-6E8A-4147-A177-3AD203B41FA5}">
                      <a16:colId xmlns:a16="http://schemas.microsoft.com/office/drawing/2014/main" val="838843152"/>
                    </a:ext>
                  </a:extLst>
                </a:gridCol>
                <a:gridCol w="2556593">
                  <a:extLst>
                    <a:ext uri="{9D8B030D-6E8A-4147-A177-3AD203B41FA5}">
                      <a16:colId xmlns:a16="http://schemas.microsoft.com/office/drawing/2014/main" val="3155875115"/>
                    </a:ext>
                  </a:extLst>
                </a:gridCol>
              </a:tblGrid>
              <a:tr h="27404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2"/>
                          </a:solidFill>
                          <a:latin typeface="Century Gothic" panose="020B0502020202020204" pitchFamily="34" charset="0"/>
                        </a:rPr>
                        <a:t>5.3 E-mail Preference Layer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854010"/>
                  </a:ext>
                </a:extLst>
              </a:tr>
              <a:tr h="391873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Cancel Button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Cancel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Click here to cancel and close this window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endParaRPr lang="en-US" sz="13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050090"/>
                  </a:ext>
                </a:extLst>
              </a:tr>
              <a:tr h="23267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Save button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Save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Click here to save settings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endParaRPr lang="en-US" sz="13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735610"/>
                  </a:ext>
                </a:extLst>
              </a:tr>
              <a:tr h="391873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Close button in upper-right corner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Close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Click here to cancel and close this window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endParaRPr lang="en-US" sz="13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26540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F4C496-C611-4796-AAE4-545C6CC0C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557004"/>
              </p:ext>
            </p:extLst>
          </p:nvPr>
        </p:nvGraphicFramePr>
        <p:xfrm>
          <a:off x="982814" y="1140072"/>
          <a:ext cx="10226372" cy="6781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56593">
                  <a:extLst>
                    <a:ext uri="{9D8B030D-6E8A-4147-A177-3AD203B41FA5}">
                      <a16:colId xmlns:a16="http://schemas.microsoft.com/office/drawing/2014/main" val="875601366"/>
                    </a:ext>
                  </a:extLst>
                </a:gridCol>
                <a:gridCol w="2556593">
                  <a:extLst>
                    <a:ext uri="{9D8B030D-6E8A-4147-A177-3AD203B41FA5}">
                      <a16:colId xmlns:a16="http://schemas.microsoft.com/office/drawing/2014/main" val="2487940473"/>
                    </a:ext>
                  </a:extLst>
                </a:gridCol>
                <a:gridCol w="2556593">
                  <a:extLst>
                    <a:ext uri="{9D8B030D-6E8A-4147-A177-3AD203B41FA5}">
                      <a16:colId xmlns:a16="http://schemas.microsoft.com/office/drawing/2014/main" val="838843152"/>
                    </a:ext>
                  </a:extLst>
                </a:gridCol>
                <a:gridCol w="2556593">
                  <a:extLst>
                    <a:ext uri="{9D8B030D-6E8A-4147-A177-3AD203B41FA5}">
                      <a16:colId xmlns:a16="http://schemas.microsoft.com/office/drawing/2014/main" val="3155875115"/>
                    </a:ext>
                  </a:extLst>
                </a:gridCol>
              </a:tblGrid>
              <a:tr h="5290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Element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Alt text </a:t>
                      </a:r>
                    </a:p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Written for all images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Title attributes</a:t>
                      </a:r>
                    </a:p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Written for image that prompt the user to action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Long description</a:t>
                      </a:r>
                    </a:p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Written for complete images, such as image maps.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474105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1CC16D-5B5C-45FB-93BC-3B4B97E01567}"/>
              </a:ext>
            </a:extLst>
          </p:cNvPr>
          <p:cNvCxnSpPr/>
          <p:nvPr/>
        </p:nvCxnSpPr>
        <p:spPr>
          <a:xfrm>
            <a:off x="584360" y="5001124"/>
            <a:ext cx="110490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02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867F6-8FBA-4402-8F0D-A8C01724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Apps</a:t>
            </a:r>
            <a:br>
              <a:rPr lang="en-US" dirty="0"/>
            </a:br>
            <a:r>
              <a:rPr lang="en-US" dirty="0"/>
              <a:t>Review the process</a:t>
            </a:r>
          </a:p>
        </p:txBody>
      </p:sp>
    </p:spTree>
    <p:extLst>
      <p:ext uri="{BB962C8B-B14F-4D97-AF65-F5344CB8AC3E}">
        <p14:creationId xmlns:p14="http://schemas.microsoft.com/office/powerpoint/2010/main" val="290529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894DCD-D3FD-429D-9C87-B44137968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52" t="4042" r="6444"/>
          <a:stretch/>
        </p:blipFill>
        <p:spPr>
          <a:xfrm>
            <a:off x="1482438" y="1927664"/>
            <a:ext cx="1926873" cy="2394955"/>
          </a:xfrm>
          <a:prstGeom prst="rect">
            <a:avLst/>
          </a:prstGeom>
          <a:ln>
            <a:noFill/>
          </a:ln>
        </p:spPr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70129" y="1826778"/>
            <a:ext cx="8278560" cy="3069045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Jeff Singleton 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Senior Accessibility Solutions Consultant, ACP</a:t>
            </a:r>
          </a:p>
          <a:p>
            <a:pPr marL="300038" lvl="2" indent="-285750">
              <a:spcBef>
                <a:spcPts val="4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Over two decades of evaluating and supporting information and communication technology </a:t>
            </a:r>
          </a:p>
          <a:p>
            <a:pPr marL="300038" lvl="2" indent="-285750">
              <a:spcBef>
                <a:spcPts val="4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In depth knowledge of accessibility guidelines, standards and assistive technologies</a:t>
            </a:r>
          </a:p>
          <a:p>
            <a:pPr marL="300038" lvl="2" indent="-285750">
              <a:spcBef>
                <a:spcPts val="4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Lectures on accessibility topics at National and International Disability and Technology Conferences</a:t>
            </a:r>
          </a:p>
          <a:p>
            <a:pPr marL="300038" lvl="2" indent="-285750">
              <a:spcBef>
                <a:spcPts val="4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Developed and taught various training programs and courses focused on accessibility compliance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0FDDD0-DF61-4C26-9F70-4958088356BE}"/>
              </a:ext>
            </a:extLst>
          </p:cNvPr>
          <p:cNvCxnSpPr/>
          <p:nvPr/>
        </p:nvCxnSpPr>
        <p:spPr>
          <a:xfrm>
            <a:off x="584360" y="5001124"/>
            <a:ext cx="110490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419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9A488-B076-4FDE-AB58-749D84EA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 Apply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D18A17-8F79-4E96-AF73-FF2D7B4AAD46}"/>
              </a:ext>
            </a:extLst>
          </p:cNvPr>
          <p:cNvCxnSpPr/>
          <p:nvPr/>
        </p:nvCxnSpPr>
        <p:spPr>
          <a:xfrm>
            <a:off x="584360" y="5001124"/>
            <a:ext cx="110490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7E482FF-0ECE-4BA9-A726-D7F8DB02629D}"/>
              </a:ext>
            </a:extLst>
          </p:cNvPr>
          <p:cNvSpPr/>
          <p:nvPr/>
        </p:nvSpPr>
        <p:spPr>
          <a:xfrm>
            <a:off x="6197732" y="2196177"/>
            <a:ext cx="5018214" cy="22043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BBB002-055E-4274-95BA-72B92197B7A5}"/>
              </a:ext>
            </a:extLst>
          </p:cNvPr>
          <p:cNvSpPr/>
          <p:nvPr/>
        </p:nvSpPr>
        <p:spPr>
          <a:xfrm>
            <a:off x="950685" y="2196177"/>
            <a:ext cx="5018214" cy="22043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254A9-A5B3-4171-B99A-71AC68F926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3875" y="2722247"/>
            <a:ext cx="3331602" cy="115225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Review design to identify potential accessibility issues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76CE50C-CE64-4BC2-9618-E664B1FC2177}"/>
              </a:ext>
            </a:extLst>
          </p:cNvPr>
          <p:cNvSpPr txBox="1">
            <a:spLocks/>
          </p:cNvSpPr>
          <p:nvPr/>
        </p:nvSpPr>
        <p:spPr>
          <a:xfrm>
            <a:off x="7584256" y="2753609"/>
            <a:ext cx="3568190" cy="10895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2400" b="1" i="0" kern="1200" baseline="0">
                <a:solidFill>
                  <a:schemeClr val="tx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2pPr>
            <a:lvl3pPr marL="12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3pPr>
            <a:lvl4pPr marL="119063" indent="-1063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4pPr>
            <a:lvl5pPr marL="238125" indent="-1190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/>
              <a:buChar char="-"/>
              <a:tabLst/>
              <a:defRPr sz="1400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Provide enough detail to avoid programming inaccessible features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FF6C74-33B5-454A-AC5F-8CB1DE363F1C}"/>
              </a:ext>
            </a:extLst>
          </p:cNvPr>
          <p:cNvGrpSpPr/>
          <p:nvPr/>
        </p:nvGrpSpPr>
        <p:grpSpPr>
          <a:xfrm>
            <a:off x="1139368" y="2745789"/>
            <a:ext cx="1089266" cy="1105168"/>
            <a:chOff x="4167187" y="5536294"/>
            <a:chExt cx="1739900" cy="1765300"/>
          </a:xfrm>
          <a:solidFill>
            <a:schemeClr val="bg1"/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EF224447-1CBF-4C63-8649-B9375AA50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2" y="5683931"/>
              <a:ext cx="619125" cy="820738"/>
            </a:xfrm>
            <a:custGeom>
              <a:avLst/>
              <a:gdLst>
                <a:gd name="T0" fmla="*/ 111 w 179"/>
                <a:gd name="T1" fmla="*/ 234 h 234"/>
                <a:gd name="T2" fmla="*/ 107 w 179"/>
                <a:gd name="T3" fmla="*/ 233 h 234"/>
                <a:gd name="T4" fmla="*/ 66 w 179"/>
                <a:gd name="T5" fmla="*/ 217 h 234"/>
                <a:gd name="T6" fmla="*/ 60 w 179"/>
                <a:gd name="T7" fmla="*/ 203 h 234"/>
                <a:gd name="T8" fmla="*/ 66 w 179"/>
                <a:gd name="T9" fmla="*/ 186 h 234"/>
                <a:gd name="T10" fmla="*/ 50 w 179"/>
                <a:gd name="T11" fmla="*/ 170 h 234"/>
                <a:gd name="T12" fmla="*/ 32 w 179"/>
                <a:gd name="T13" fmla="*/ 175 h 234"/>
                <a:gd name="T14" fmla="*/ 19 w 179"/>
                <a:gd name="T15" fmla="*/ 169 h 234"/>
                <a:gd name="T16" fmla="*/ 2 w 179"/>
                <a:gd name="T17" fmla="*/ 128 h 234"/>
                <a:gd name="T18" fmla="*/ 7 w 179"/>
                <a:gd name="T19" fmla="*/ 115 h 234"/>
                <a:gd name="T20" fmla="*/ 24 w 179"/>
                <a:gd name="T21" fmla="*/ 106 h 234"/>
                <a:gd name="T22" fmla="*/ 24 w 179"/>
                <a:gd name="T23" fmla="*/ 84 h 234"/>
                <a:gd name="T24" fmla="*/ 7 w 179"/>
                <a:gd name="T25" fmla="*/ 76 h 234"/>
                <a:gd name="T26" fmla="*/ 2 w 179"/>
                <a:gd name="T27" fmla="*/ 62 h 234"/>
                <a:gd name="T28" fmla="*/ 19 w 179"/>
                <a:gd name="T29" fmla="*/ 21 h 234"/>
                <a:gd name="T30" fmla="*/ 32 w 179"/>
                <a:gd name="T31" fmla="*/ 15 h 234"/>
                <a:gd name="T32" fmla="*/ 50 w 179"/>
                <a:gd name="T33" fmla="*/ 21 h 234"/>
                <a:gd name="T34" fmla="*/ 72 w 179"/>
                <a:gd name="T35" fmla="*/ 0 h 234"/>
                <a:gd name="T36" fmla="*/ 85 w 179"/>
                <a:gd name="T37" fmla="*/ 17 h 234"/>
                <a:gd name="T38" fmla="*/ 62 w 179"/>
                <a:gd name="T39" fmla="*/ 40 h 234"/>
                <a:gd name="T40" fmla="*/ 50 w 179"/>
                <a:gd name="T41" fmla="*/ 43 h 234"/>
                <a:gd name="T42" fmla="*/ 35 w 179"/>
                <a:gd name="T43" fmla="*/ 38 h 234"/>
                <a:gd name="T44" fmla="*/ 26 w 179"/>
                <a:gd name="T45" fmla="*/ 61 h 234"/>
                <a:gd name="T46" fmla="*/ 40 w 179"/>
                <a:gd name="T47" fmla="*/ 68 h 234"/>
                <a:gd name="T48" fmla="*/ 46 w 179"/>
                <a:gd name="T49" fmla="*/ 79 h 234"/>
                <a:gd name="T50" fmla="*/ 46 w 179"/>
                <a:gd name="T51" fmla="*/ 111 h 234"/>
                <a:gd name="T52" fmla="*/ 40 w 179"/>
                <a:gd name="T53" fmla="*/ 122 h 234"/>
                <a:gd name="T54" fmla="*/ 26 w 179"/>
                <a:gd name="T55" fmla="*/ 129 h 234"/>
                <a:gd name="T56" fmla="*/ 35 w 179"/>
                <a:gd name="T57" fmla="*/ 152 h 234"/>
                <a:gd name="T58" fmla="*/ 50 w 179"/>
                <a:gd name="T59" fmla="*/ 147 h 234"/>
                <a:gd name="T60" fmla="*/ 62 w 179"/>
                <a:gd name="T61" fmla="*/ 151 h 234"/>
                <a:gd name="T62" fmla="*/ 85 w 179"/>
                <a:gd name="T63" fmla="*/ 173 h 234"/>
                <a:gd name="T64" fmla="*/ 89 w 179"/>
                <a:gd name="T65" fmla="*/ 185 h 234"/>
                <a:gd name="T66" fmla="*/ 83 w 179"/>
                <a:gd name="T67" fmla="*/ 201 h 234"/>
                <a:gd name="T68" fmla="*/ 106 w 179"/>
                <a:gd name="T69" fmla="*/ 210 h 234"/>
                <a:gd name="T70" fmla="*/ 113 w 179"/>
                <a:gd name="T71" fmla="*/ 195 h 234"/>
                <a:gd name="T72" fmla="*/ 125 w 179"/>
                <a:gd name="T73" fmla="*/ 189 h 234"/>
                <a:gd name="T74" fmla="*/ 156 w 179"/>
                <a:gd name="T75" fmla="*/ 190 h 234"/>
                <a:gd name="T76" fmla="*/ 167 w 179"/>
                <a:gd name="T77" fmla="*/ 195 h 234"/>
                <a:gd name="T78" fmla="*/ 179 w 179"/>
                <a:gd name="T79" fmla="*/ 219 h 234"/>
                <a:gd name="T80" fmla="*/ 160 w 179"/>
                <a:gd name="T81" fmla="*/ 228 h 234"/>
                <a:gd name="T82" fmla="*/ 152 w 179"/>
                <a:gd name="T83" fmla="*/ 212 h 234"/>
                <a:gd name="T84" fmla="*/ 129 w 179"/>
                <a:gd name="T85" fmla="*/ 212 h 234"/>
                <a:gd name="T86" fmla="*/ 121 w 179"/>
                <a:gd name="T87" fmla="*/ 228 h 234"/>
                <a:gd name="T88" fmla="*/ 111 w 179"/>
                <a:gd name="T89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9" h="234">
                  <a:moveTo>
                    <a:pt x="111" y="234"/>
                  </a:moveTo>
                  <a:cubicBezTo>
                    <a:pt x="110" y="234"/>
                    <a:pt x="108" y="234"/>
                    <a:pt x="107" y="233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1" y="214"/>
                    <a:pt x="58" y="209"/>
                    <a:pt x="60" y="203"/>
                  </a:cubicBezTo>
                  <a:cubicBezTo>
                    <a:pt x="66" y="186"/>
                    <a:pt x="66" y="186"/>
                    <a:pt x="66" y="186"/>
                  </a:cubicBezTo>
                  <a:cubicBezTo>
                    <a:pt x="60" y="181"/>
                    <a:pt x="55" y="175"/>
                    <a:pt x="50" y="170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27" y="177"/>
                    <a:pt x="21" y="175"/>
                    <a:pt x="19" y="16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0" y="123"/>
                    <a:pt x="2" y="117"/>
                    <a:pt x="7" y="115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23" y="99"/>
                    <a:pt x="23" y="91"/>
                    <a:pt x="24" y="84"/>
                  </a:cubicBezTo>
                  <a:cubicBezTo>
                    <a:pt x="7" y="76"/>
                    <a:pt x="7" y="76"/>
                    <a:pt x="7" y="76"/>
                  </a:cubicBezTo>
                  <a:cubicBezTo>
                    <a:pt x="2" y="73"/>
                    <a:pt x="0" y="67"/>
                    <a:pt x="2" y="62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16"/>
                    <a:pt x="27" y="13"/>
                    <a:pt x="32" y="15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6" y="13"/>
                    <a:pt x="64" y="6"/>
                    <a:pt x="72" y="0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76" y="23"/>
                    <a:pt x="69" y="31"/>
                    <a:pt x="62" y="40"/>
                  </a:cubicBezTo>
                  <a:cubicBezTo>
                    <a:pt x="60" y="43"/>
                    <a:pt x="55" y="45"/>
                    <a:pt x="50" y="43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4" y="70"/>
                    <a:pt x="47" y="75"/>
                    <a:pt x="46" y="79"/>
                  </a:cubicBezTo>
                  <a:cubicBezTo>
                    <a:pt x="44" y="90"/>
                    <a:pt x="44" y="100"/>
                    <a:pt x="46" y="111"/>
                  </a:cubicBezTo>
                  <a:cubicBezTo>
                    <a:pt x="47" y="115"/>
                    <a:pt x="44" y="120"/>
                    <a:pt x="40" y="122"/>
                  </a:cubicBezTo>
                  <a:cubicBezTo>
                    <a:pt x="26" y="129"/>
                    <a:pt x="26" y="129"/>
                    <a:pt x="26" y="129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5" y="145"/>
                    <a:pt x="60" y="147"/>
                    <a:pt x="62" y="151"/>
                  </a:cubicBezTo>
                  <a:cubicBezTo>
                    <a:pt x="69" y="159"/>
                    <a:pt x="76" y="167"/>
                    <a:pt x="85" y="173"/>
                  </a:cubicBezTo>
                  <a:cubicBezTo>
                    <a:pt x="88" y="176"/>
                    <a:pt x="90" y="181"/>
                    <a:pt x="89" y="185"/>
                  </a:cubicBezTo>
                  <a:cubicBezTo>
                    <a:pt x="83" y="201"/>
                    <a:pt x="83" y="201"/>
                    <a:pt x="83" y="201"/>
                  </a:cubicBezTo>
                  <a:cubicBezTo>
                    <a:pt x="106" y="210"/>
                    <a:pt x="106" y="210"/>
                    <a:pt x="106" y="210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5" y="191"/>
                    <a:pt x="120" y="189"/>
                    <a:pt x="125" y="189"/>
                  </a:cubicBezTo>
                  <a:cubicBezTo>
                    <a:pt x="135" y="191"/>
                    <a:pt x="146" y="191"/>
                    <a:pt x="156" y="190"/>
                  </a:cubicBezTo>
                  <a:cubicBezTo>
                    <a:pt x="161" y="189"/>
                    <a:pt x="165" y="191"/>
                    <a:pt x="167" y="195"/>
                  </a:cubicBezTo>
                  <a:cubicBezTo>
                    <a:pt x="179" y="219"/>
                    <a:pt x="179" y="219"/>
                    <a:pt x="179" y="219"/>
                  </a:cubicBezTo>
                  <a:cubicBezTo>
                    <a:pt x="160" y="228"/>
                    <a:pt x="160" y="228"/>
                    <a:pt x="160" y="228"/>
                  </a:cubicBezTo>
                  <a:cubicBezTo>
                    <a:pt x="152" y="212"/>
                    <a:pt x="152" y="212"/>
                    <a:pt x="152" y="212"/>
                  </a:cubicBezTo>
                  <a:cubicBezTo>
                    <a:pt x="144" y="212"/>
                    <a:pt x="137" y="212"/>
                    <a:pt x="129" y="212"/>
                  </a:cubicBezTo>
                  <a:cubicBezTo>
                    <a:pt x="121" y="228"/>
                    <a:pt x="121" y="228"/>
                    <a:pt x="121" y="228"/>
                  </a:cubicBezTo>
                  <a:cubicBezTo>
                    <a:pt x="119" y="232"/>
                    <a:pt x="115" y="234"/>
                    <a:pt x="111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E046A39-44A6-4E3A-9A01-F335243CD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5412" y="5866494"/>
              <a:ext cx="322263" cy="344488"/>
            </a:xfrm>
            <a:custGeom>
              <a:avLst/>
              <a:gdLst>
                <a:gd name="T0" fmla="*/ 50 w 93"/>
                <a:gd name="T1" fmla="*/ 98 h 98"/>
                <a:gd name="T2" fmla="*/ 50 w 93"/>
                <a:gd name="T3" fmla="*/ 98 h 98"/>
                <a:gd name="T4" fmla="*/ 0 w 93"/>
                <a:gd name="T5" fmla="*/ 49 h 98"/>
                <a:gd name="T6" fmla="*/ 37 w 93"/>
                <a:gd name="T7" fmla="*/ 0 h 98"/>
                <a:gd name="T8" fmla="*/ 43 w 93"/>
                <a:gd name="T9" fmla="*/ 21 h 98"/>
                <a:gd name="T10" fmla="*/ 21 w 93"/>
                <a:gd name="T11" fmla="*/ 49 h 98"/>
                <a:gd name="T12" fmla="*/ 50 w 93"/>
                <a:gd name="T13" fmla="*/ 77 h 98"/>
                <a:gd name="T14" fmla="*/ 74 w 93"/>
                <a:gd name="T15" fmla="*/ 63 h 98"/>
                <a:gd name="T16" fmla="*/ 93 w 93"/>
                <a:gd name="T17" fmla="*/ 74 h 98"/>
                <a:gd name="T18" fmla="*/ 50 w 93"/>
                <a:gd name="T1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98">
                  <a:moveTo>
                    <a:pt x="50" y="98"/>
                  </a:moveTo>
                  <a:cubicBezTo>
                    <a:pt x="50" y="98"/>
                    <a:pt x="50" y="98"/>
                    <a:pt x="50" y="98"/>
                  </a:cubicBezTo>
                  <a:cubicBezTo>
                    <a:pt x="22" y="98"/>
                    <a:pt x="0" y="76"/>
                    <a:pt x="0" y="49"/>
                  </a:cubicBezTo>
                  <a:cubicBezTo>
                    <a:pt x="0" y="26"/>
                    <a:pt x="15" y="6"/>
                    <a:pt x="37" y="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30" y="24"/>
                    <a:pt x="21" y="36"/>
                    <a:pt x="21" y="49"/>
                  </a:cubicBezTo>
                  <a:cubicBezTo>
                    <a:pt x="21" y="64"/>
                    <a:pt x="34" y="77"/>
                    <a:pt x="50" y="77"/>
                  </a:cubicBezTo>
                  <a:cubicBezTo>
                    <a:pt x="60" y="77"/>
                    <a:pt x="69" y="72"/>
                    <a:pt x="74" y="63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84" y="89"/>
                    <a:pt x="67" y="98"/>
                    <a:pt x="50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0BA6D23-AB8B-4555-B123-E81A94415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2" y="6126844"/>
              <a:ext cx="815975" cy="827088"/>
            </a:xfrm>
            <a:custGeom>
              <a:avLst/>
              <a:gdLst>
                <a:gd name="T0" fmla="*/ 163 w 236"/>
                <a:gd name="T1" fmla="*/ 236 h 236"/>
                <a:gd name="T2" fmla="*/ 151 w 236"/>
                <a:gd name="T3" fmla="*/ 218 h 236"/>
                <a:gd name="T4" fmla="*/ 173 w 236"/>
                <a:gd name="T5" fmla="*/ 196 h 236"/>
                <a:gd name="T6" fmla="*/ 185 w 236"/>
                <a:gd name="T7" fmla="*/ 192 h 236"/>
                <a:gd name="T8" fmla="*/ 201 w 236"/>
                <a:gd name="T9" fmla="*/ 197 h 236"/>
                <a:gd name="T10" fmla="*/ 210 w 236"/>
                <a:gd name="T11" fmla="*/ 175 h 236"/>
                <a:gd name="T12" fmla="*/ 195 w 236"/>
                <a:gd name="T13" fmla="*/ 168 h 236"/>
                <a:gd name="T14" fmla="*/ 190 w 236"/>
                <a:gd name="T15" fmla="*/ 156 h 236"/>
                <a:gd name="T16" fmla="*/ 190 w 236"/>
                <a:gd name="T17" fmla="*/ 125 h 236"/>
                <a:gd name="T18" fmla="*/ 195 w 236"/>
                <a:gd name="T19" fmla="*/ 114 h 236"/>
                <a:gd name="T20" fmla="*/ 210 w 236"/>
                <a:gd name="T21" fmla="*/ 106 h 236"/>
                <a:gd name="T22" fmla="*/ 201 w 236"/>
                <a:gd name="T23" fmla="*/ 84 h 236"/>
                <a:gd name="T24" fmla="*/ 185 w 236"/>
                <a:gd name="T25" fmla="*/ 89 h 236"/>
                <a:gd name="T26" fmla="*/ 173 w 236"/>
                <a:gd name="T27" fmla="*/ 85 h 236"/>
                <a:gd name="T28" fmla="*/ 151 w 236"/>
                <a:gd name="T29" fmla="*/ 63 h 236"/>
                <a:gd name="T30" fmla="*/ 147 w 236"/>
                <a:gd name="T31" fmla="*/ 51 h 236"/>
                <a:gd name="T32" fmla="*/ 152 w 236"/>
                <a:gd name="T33" fmla="*/ 35 h 236"/>
                <a:gd name="T34" fmla="*/ 130 w 236"/>
                <a:gd name="T35" fmla="*/ 26 h 236"/>
                <a:gd name="T36" fmla="*/ 122 w 236"/>
                <a:gd name="T37" fmla="*/ 40 h 236"/>
                <a:gd name="T38" fmla="*/ 111 w 236"/>
                <a:gd name="T39" fmla="*/ 46 h 236"/>
                <a:gd name="T40" fmla="*/ 80 w 236"/>
                <a:gd name="T41" fmla="*/ 46 h 236"/>
                <a:gd name="T42" fmla="*/ 68 w 236"/>
                <a:gd name="T43" fmla="*/ 40 h 236"/>
                <a:gd name="T44" fmla="*/ 61 w 236"/>
                <a:gd name="T45" fmla="*/ 26 h 236"/>
                <a:gd name="T46" fmla="*/ 38 w 236"/>
                <a:gd name="T47" fmla="*/ 35 h 236"/>
                <a:gd name="T48" fmla="*/ 44 w 236"/>
                <a:gd name="T49" fmla="*/ 51 h 236"/>
                <a:gd name="T50" fmla="*/ 40 w 236"/>
                <a:gd name="T51" fmla="*/ 63 h 236"/>
                <a:gd name="T52" fmla="*/ 17 w 236"/>
                <a:gd name="T53" fmla="*/ 85 h 236"/>
                <a:gd name="T54" fmla="*/ 0 w 236"/>
                <a:gd name="T55" fmla="*/ 72 h 236"/>
                <a:gd name="T56" fmla="*/ 21 w 236"/>
                <a:gd name="T57" fmla="*/ 50 h 236"/>
                <a:gd name="T58" fmla="*/ 15 w 236"/>
                <a:gd name="T59" fmla="*/ 32 h 236"/>
                <a:gd name="T60" fmla="*/ 21 w 236"/>
                <a:gd name="T61" fmla="*/ 19 h 236"/>
                <a:gd name="T62" fmla="*/ 62 w 236"/>
                <a:gd name="T63" fmla="*/ 2 h 236"/>
                <a:gd name="T64" fmla="*/ 76 w 236"/>
                <a:gd name="T65" fmla="*/ 7 h 236"/>
                <a:gd name="T66" fmla="*/ 84 w 236"/>
                <a:gd name="T67" fmla="*/ 24 h 236"/>
                <a:gd name="T68" fmla="*/ 107 w 236"/>
                <a:gd name="T69" fmla="*/ 24 h 236"/>
                <a:gd name="T70" fmla="*/ 115 w 236"/>
                <a:gd name="T71" fmla="*/ 7 h 236"/>
                <a:gd name="T72" fmla="*/ 129 w 236"/>
                <a:gd name="T73" fmla="*/ 2 h 236"/>
                <a:gd name="T74" fmla="*/ 170 w 236"/>
                <a:gd name="T75" fmla="*/ 19 h 236"/>
                <a:gd name="T76" fmla="*/ 176 w 236"/>
                <a:gd name="T77" fmla="*/ 32 h 236"/>
                <a:gd name="T78" fmla="*/ 170 w 236"/>
                <a:gd name="T79" fmla="*/ 50 h 236"/>
                <a:gd name="T80" fmla="*/ 186 w 236"/>
                <a:gd name="T81" fmla="*/ 66 h 236"/>
                <a:gd name="T82" fmla="*/ 203 w 236"/>
                <a:gd name="T83" fmla="*/ 60 h 236"/>
                <a:gd name="T84" fmla="*/ 217 w 236"/>
                <a:gd name="T85" fmla="*/ 66 h 236"/>
                <a:gd name="T86" fmla="*/ 234 w 236"/>
                <a:gd name="T87" fmla="*/ 107 h 236"/>
                <a:gd name="T88" fmla="*/ 228 w 236"/>
                <a:gd name="T89" fmla="*/ 121 h 236"/>
                <a:gd name="T90" fmla="*/ 212 w 236"/>
                <a:gd name="T91" fmla="*/ 129 h 236"/>
                <a:gd name="T92" fmla="*/ 212 w 236"/>
                <a:gd name="T93" fmla="*/ 152 h 236"/>
                <a:gd name="T94" fmla="*/ 228 w 236"/>
                <a:gd name="T95" fmla="*/ 160 h 236"/>
                <a:gd name="T96" fmla="*/ 234 w 236"/>
                <a:gd name="T97" fmla="*/ 174 h 236"/>
                <a:gd name="T98" fmla="*/ 217 w 236"/>
                <a:gd name="T99" fmla="*/ 215 h 236"/>
                <a:gd name="T100" fmla="*/ 203 w 236"/>
                <a:gd name="T101" fmla="*/ 221 h 236"/>
                <a:gd name="T102" fmla="*/ 186 w 236"/>
                <a:gd name="T103" fmla="*/ 215 h 236"/>
                <a:gd name="T104" fmla="*/ 163 w 236"/>
                <a:gd name="T10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6" h="236">
                  <a:moveTo>
                    <a:pt x="163" y="236"/>
                  </a:moveTo>
                  <a:cubicBezTo>
                    <a:pt x="151" y="218"/>
                    <a:pt x="151" y="218"/>
                    <a:pt x="151" y="218"/>
                  </a:cubicBezTo>
                  <a:cubicBezTo>
                    <a:pt x="159" y="212"/>
                    <a:pt x="167" y="205"/>
                    <a:pt x="173" y="196"/>
                  </a:cubicBezTo>
                  <a:cubicBezTo>
                    <a:pt x="176" y="192"/>
                    <a:pt x="181" y="191"/>
                    <a:pt x="185" y="192"/>
                  </a:cubicBezTo>
                  <a:cubicBezTo>
                    <a:pt x="201" y="197"/>
                    <a:pt x="201" y="197"/>
                    <a:pt x="201" y="197"/>
                  </a:cubicBezTo>
                  <a:cubicBezTo>
                    <a:pt x="210" y="175"/>
                    <a:pt x="210" y="175"/>
                    <a:pt x="210" y="175"/>
                  </a:cubicBezTo>
                  <a:cubicBezTo>
                    <a:pt x="195" y="168"/>
                    <a:pt x="195" y="168"/>
                    <a:pt x="195" y="168"/>
                  </a:cubicBezTo>
                  <a:cubicBezTo>
                    <a:pt x="191" y="165"/>
                    <a:pt x="189" y="161"/>
                    <a:pt x="190" y="156"/>
                  </a:cubicBezTo>
                  <a:cubicBezTo>
                    <a:pt x="191" y="146"/>
                    <a:pt x="191" y="135"/>
                    <a:pt x="190" y="125"/>
                  </a:cubicBezTo>
                  <a:cubicBezTo>
                    <a:pt x="189" y="120"/>
                    <a:pt x="191" y="116"/>
                    <a:pt x="195" y="114"/>
                  </a:cubicBezTo>
                  <a:cubicBezTo>
                    <a:pt x="210" y="106"/>
                    <a:pt x="210" y="106"/>
                    <a:pt x="210" y="106"/>
                  </a:cubicBezTo>
                  <a:cubicBezTo>
                    <a:pt x="201" y="84"/>
                    <a:pt x="201" y="84"/>
                    <a:pt x="201" y="84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1" y="90"/>
                    <a:pt x="176" y="89"/>
                    <a:pt x="173" y="85"/>
                  </a:cubicBezTo>
                  <a:cubicBezTo>
                    <a:pt x="167" y="76"/>
                    <a:pt x="160" y="69"/>
                    <a:pt x="151" y="63"/>
                  </a:cubicBezTo>
                  <a:cubicBezTo>
                    <a:pt x="147" y="60"/>
                    <a:pt x="145" y="55"/>
                    <a:pt x="147" y="51"/>
                  </a:cubicBezTo>
                  <a:cubicBezTo>
                    <a:pt x="152" y="35"/>
                    <a:pt x="152" y="35"/>
                    <a:pt x="152" y="35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120" y="45"/>
                    <a:pt x="116" y="47"/>
                    <a:pt x="111" y="46"/>
                  </a:cubicBezTo>
                  <a:cubicBezTo>
                    <a:pt x="101" y="44"/>
                    <a:pt x="90" y="44"/>
                    <a:pt x="80" y="46"/>
                  </a:cubicBezTo>
                  <a:cubicBezTo>
                    <a:pt x="75" y="47"/>
                    <a:pt x="70" y="45"/>
                    <a:pt x="68" y="40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5" y="55"/>
                    <a:pt x="43" y="60"/>
                    <a:pt x="40" y="63"/>
                  </a:cubicBezTo>
                  <a:cubicBezTo>
                    <a:pt x="31" y="69"/>
                    <a:pt x="24" y="76"/>
                    <a:pt x="17" y="85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6" y="64"/>
                    <a:pt x="13" y="57"/>
                    <a:pt x="21" y="50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3" y="27"/>
                    <a:pt x="16" y="21"/>
                    <a:pt x="21" y="19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7" y="0"/>
                    <a:pt x="73" y="2"/>
                    <a:pt x="76" y="7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91" y="23"/>
                    <a:pt x="99" y="23"/>
                    <a:pt x="107" y="24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7" y="2"/>
                    <a:pt x="123" y="0"/>
                    <a:pt x="129" y="2"/>
                  </a:cubicBezTo>
                  <a:cubicBezTo>
                    <a:pt x="170" y="19"/>
                    <a:pt x="170" y="19"/>
                    <a:pt x="170" y="19"/>
                  </a:cubicBezTo>
                  <a:cubicBezTo>
                    <a:pt x="175" y="21"/>
                    <a:pt x="177" y="27"/>
                    <a:pt x="176" y="32"/>
                  </a:cubicBezTo>
                  <a:cubicBezTo>
                    <a:pt x="170" y="50"/>
                    <a:pt x="170" y="50"/>
                    <a:pt x="170" y="50"/>
                  </a:cubicBezTo>
                  <a:cubicBezTo>
                    <a:pt x="176" y="55"/>
                    <a:pt x="181" y="60"/>
                    <a:pt x="186" y="66"/>
                  </a:cubicBezTo>
                  <a:cubicBezTo>
                    <a:pt x="203" y="60"/>
                    <a:pt x="203" y="60"/>
                    <a:pt x="203" y="60"/>
                  </a:cubicBezTo>
                  <a:cubicBezTo>
                    <a:pt x="209" y="58"/>
                    <a:pt x="214" y="61"/>
                    <a:pt x="217" y="66"/>
                  </a:cubicBezTo>
                  <a:cubicBezTo>
                    <a:pt x="234" y="107"/>
                    <a:pt x="234" y="107"/>
                    <a:pt x="234" y="107"/>
                  </a:cubicBezTo>
                  <a:cubicBezTo>
                    <a:pt x="236" y="112"/>
                    <a:pt x="234" y="118"/>
                    <a:pt x="228" y="121"/>
                  </a:cubicBezTo>
                  <a:cubicBezTo>
                    <a:pt x="212" y="129"/>
                    <a:pt x="212" y="129"/>
                    <a:pt x="212" y="129"/>
                  </a:cubicBezTo>
                  <a:cubicBezTo>
                    <a:pt x="213" y="137"/>
                    <a:pt x="213" y="144"/>
                    <a:pt x="212" y="152"/>
                  </a:cubicBezTo>
                  <a:cubicBezTo>
                    <a:pt x="228" y="160"/>
                    <a:pt x="228" y="160"/>
                    <a:pt x="228" y="160"/>
                  </a:cubicBezTo>
                  <a:cubicBezTo>
                    <a:pt x="234" y="163"/>
                    <a:pt x="236" y="169"/>
                    <a:pt x="234" y="174"/>
                  </a:cubicBezTo>
                  <a:cubicBezTo>
                    <a:pt x="217" y="215"/>
                    <a:pt x="217" y="215"/>
                    <a:pt x="217" y="215"/>
                  </a:cubicBezTo>
                  <a:cubicBezTo>
                    <a:pt x="214" y="220"/>
                    <a:pt x="209" y="223"/>
                    <a:pt x="203" y="221"/>
                  </a:cubicBezTo>
                  <a:cubicBezTo>
                    <a:pt x="186" y="215"/>
                    <a:pt x="186" y="215"/>
                    <a:pt x="186" y="215"/>
                  </a:cubicBezTo>
                  <a:cubicBezTo>
                    <a:pt x="179" y="223"/>
                    <a:pt x="172" y="230"/>
                    <a:pt x="163" y="2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3B48797-BD5B-4F8E-B82F-C7B4CB135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5950" y="6437994"/>
              <a:ext cx="371475" cy="376238"/>
            </a:xfrm>
            <a:custGeom>
              <a:avLst/>
              <a:gdLst>
                <a:gd name="T0" fmla="*/ 54 w 107"/>
                <a:gd name="T1" fmla="*/ 107 h 107"/>
                <a:gd name="T2" fmla="*/ 54 w 107"/>
                <a:gd name="T3" fmla="*/ 85 h 107"/>
                <a:gd name="T4" fmla="*/ 86 w 107"/>
                <a:gd name="T5" fmla="*/ 53 h 107"/>
                <a:gd name="T6" fmla="*/ 54 w 107"/>
                <a:gd name="T7" fmla="*/ 21 h 107"/>
                <a:gd name="T8" fmla="*/ 54 w 107"/>
                <a:gd name="T9" fmla="*/ 21 h 107"/>
                <a:gd name="T10" fmla="*/ 31 w 107"/>
                <a:gd name="T11" fmla="*/ 31 h 107"/>
                <a:gd name="T12" fmla="*/ 21 w 107"/>
                <a:gd name="T13" fmla="*/ 53 h 107"/>
                <a:gd name="T14" fmla="*/ 0 w 107"/>
                <a:gd name="T15" fmla="*/ 53 h 107"/>
                <a:gd name="T16" fmla="*/ 16 w 107"/>
                <a:gd name="T17" fmla="*/ 15 h 107"/>
                <a:gd name="T18" fmla="*/ 54 w 107"/>
                <a:gd name="T19" fmla="*/ 0 h 107"/>
                <a:gd name="T20" fmla="*/ 54 w 107"/>
                <a:gd name="T21" fmla="*/ 0 h 107"/>
                <a:gd name="T22" fmla="*/ 107 w 107"/>
                <a:gd name="T23" fmla="*/ 53 h 107"/>
                <a:gd name="T24" fmla="*/ 54 w 107"/>
                <a:gd name="T2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07">
                  <a:moveTo>
                    <a:pt x="54" y="107"/>
                  </a:moveTo>
                  <a:cubicBezTo>
                    <a:pt x="54" y="85"/>
                    <a:pt x="54" y="85"/>
                    <a:pt x="54" y="85"/>
                  </a:cubicBezTo>
                  <a:cubicBezTo>
                    <a:pt x="71" y="85"/>
                    <a:pt x="86" y="71"/>
                    <a:pt x="86" y="53"/>
                  </a:cubicBezTo>
                  <a:cubicBezTo>
                    <a:pt x="86" y="36"/>
                    <a:pt x="71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45" y="21"/>
                    <a:pt x="37" y="25"/>
                    <a:pt x="31" y="31"/>
                  </a:cubicBezTo>
                  <a:cubicBezTo>
                    <a:pt x="25" y="37"/>
                    <a:pt x="21" y="45"/>
                    <a:pt x="21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9"/>
                    <a:pt x="6" y="26"/>
                    <a:pt x="16" y="15"/>
                  </a:cubicBezTo>
                  <a:cubicBezTo>
                    <a:pt x="26" y="5"/>
                    <a:pt x="39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107" y="24"/>
                    <a:pt x="107" y="53"/>
                  </a:cubicBezTo>
                  <a:cubicBezTo>
                    <a:pt x="107" y="83"/>
                    <a:pt x="83" y="107"/>
                    <a:pt x="54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94B4DF4-4B06-4C4B-A72B-34EA8A4769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7187" y="5536294"/>
              <a:ext cx="1481138" cy="1501775"/>
            </a:xfrm>
            <a:custGeom>
              <a:avLst/>
              <a:gdLst>
                <a:gd name="T0" fmla="*/ 214 w 428"/>
                <a:gd name="T1" fmla="*/ 428 h 428"/>
                <a:gd name="T2" fmla="*/ 0 w 428"/>
                <a:gd name="T3" fmla="*/ 214 h 428"/>
                <a:gd name="T4" fmla="*/ 214 w 428"/>
                <a:gd name="T5" fmla="*/ 0 h 428"/>
                <a:gd name="T6" fmla="*/ 428 w 428"/>
                <a:gd name="T7" fmla="*/ 214 h 428"/>
                <a:gd name="T8" fmla="*/ 214 w 428"/>
                <a:gd name="T9" fmla="*/ 428 h 428"/>
                <a:gd name="T10" fmla="*/ 214 w 428"/>
                <a:gd name="T11" fmla="*/ 21 h 428"/>
                <a:gd name="T12" fmla="*/ 21 w 428"/>
                <a:gd name="T13" fmla="*/ 214 h 428"/>
                <a:gd name="T14" fmla="*/ 214 w 428"/>
                <a:gd name="T15" fmla="*/ 407 h 428"/>
                <a:gd name="T16" fmla="*/ 407 w 428"/>
                <a:gd name="T17" fmla="*/ 214 h 428"/>
                <a:gd name="T18" fmla="*/ 214 w 428"/>
                <a:gd name="T19" fmla="*/ 21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8" h="428">
                  <a:moveTo>
                    <a:pt x="214" y="428"/>
                  </a:moveTo>
                  <a:cubicBezTo>
                    <a:pt x="96" y="428"/>
                    <a:pt x="0" y="332"/>
                    <a:pt x="0" y="214"/>
                  </a:cubicBezTo>
                  <a:cubicBezTo>
                    <a:pt x="0" y="96"/>
                    <a:pt x="96" y="0"/>
                    <a:pt x="214" y="0"/>
                  </a:cubicBezTo>
                  <a:cubicBezTo>
                    <a:pt x="332" y="0"/>
                    <a:pt x="428" y="96"/>
                    <a:pt x="428" y="214"/>
                  </a:cubicBezTo>
                  <a:cubicBezTo>
                    <a:pt x="428" y="332"/>
                    <a:pt x="332" y="428"/>
                    <a:pt x="214" y="428"/>
                  </a:cubicBezTo>
                  <a:close/>
                  <a:moveTo>
                    <a:pt x="214" y="21"/>
                  </a:moveTo>
                  <a:cubicBezTo>
                    <a:pt x="108" y="21"/>
                    <a:pt x="21" y="108"/>
                    <a:pt x="21" y="214"/>
                  </a:cubicBezTo>
                  <a:cubicBezTo>
                    <a:pt x="21" y="320"/>
                    <a:pt x="108" y="407"/>
                    <a:pt x="214" y="407"/>
                  </a:cubicBezTo>
                  <a:cubicBezTo>
                    <a:pt x="321" y="407"/>
                    <a:pt x="407" y="320"/>
                    <a:pt x="407" y="214"/>
                  </a:cubicBezTo>
                  <a:cubicBezTo>
                    <a:pt x="407" y="108"/>
                    <a:pt x="321" y="21"/>
                    <a:pt x="2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C55076E-F568-4194-A25B-AB7E8C9FD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2262" y="6785656"/>
              <a:ext cx="504825" cy="515938"/>
            </a:xfrm>
            <a:custGeom>
              <a:avLst/>
              <a:gdLst>
                <a:gd name="T0" fmla="*/ 104 w 146"/>
                <a:gd name="T1" fmla="*/ 147 h 147"/>
                <a:gd name="T2" fmla="*/ 96 w 146"/>
                <a:gd name="T3" fmla="*/ 144 h 147"/>
                <a:gd name="T4" fmla="*/ 0 w 146"/>
                <a:gd name="T5" fmla="*/ 48 h 147"/>
                <a:gd name="T6" fmla="*/ 15 w 146"/>
                <a:gd name="T7" fmla="*/ 32 h 147"/>
                <a:gd name="T8" fmla="*/ 104 w 146"/>
                <a:gd name="T9" fmla="*/ 121 h 147"/>
                <a:gd name="T10" fmla="*/ 121 w 146"/>
                <a:gd name="T11" fmla="*/ 104 h 147"/>
                <a:gd name="T12" fmla="*/ 32 w 146"/>
                <a:gd name="T13" fmla="*/ 15 h 147"/>
                <a:gd name="T14" fmla="*/ 47 w 146"/>
                <a:gd name="T15" fmla="*/ 0 h 147"/>
                <a:gd name="T16" fmla="*/ 143 w 146"/>
                <a:gd name="T17" fmla="*/ 97 h 147"/>
                <a:gd name="T18" fmla="*/ 146 w 146"/>
                <a:gd name="T19" fmla="*/ 104 h 147"/>
                <a:gd name="T20" fmla="*/ 143 w 146"/>
                <a:gd name="T21" fmla="*/ 112 h 147"/>
                <a:gd name="T22" fmla="*/ 111 w 146"/>
                <a:gd name="T23" fmla="*/ 144 h 147"/>
                <a:gd name="T24" fmla="*/ 104 w 146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47">
                  <a:moveTo>
                    <a:pt x="104" y="147"/>
                  </a:moveTo>
                  <a:cubicBezTo>
                    <a:pt x="101" y="147"/>
                    <a:pt x="98" y="146"/>
                    <a:pt x="96" y="14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21" y="104"/>
                    <a:pt x="121" y="104"/>
                    <a:pt x="121" y="104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43" y="97"/>
                    <a:pt x="143" y="97"/>
                    <a:pt x="143" y="97"/>
                  </a:cubicBezTo>
                  <a:cubicBezTo>
                    <a:pt x="145" y="99"/>
                    <a:pt x="146" y="101"/>
                    <a:pt x="146" y="104"/>
                  </a:cubicBezTo>
                  <a:cubicBezTo>
                    <a:pt x="146" y="107"/>
                    <a:pt x="145" y="110"/>
                    <a:pt x="143" y="112"/>
                  </a:cubicBezTo>
                  <a:cubicBezTo>
                    <a:pt x="111" y="144"/>
                    <a:pt x="111" y="144"/>
                    <a:pt x="111" y="144"/>
                  </a:cubicBezTo>
                  <a:cubicBezTo>
                    <a:pt x="109" y="146"/>
                    <a:pt x="106" y="147"/>
                    <a:pt x="10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62B4A8-FF3A-4425-AC89-D4B074FF5E09}"/>
              </a:ext>
            </a:extLst>
          </p:cNvPr>
          <p:cNvGrpSpPr/>
          <p:nvPr/>
        </p:nvGrpSpPr>
        <p:grpSpPr>
          <a:xfrm>
            <a:off x="6386415" y="2732869"/>
            <a:ext cx="1115106" cy="1131008"/>
            <a:chOff x="6243637" y="5515656"/>
            <a:chExt cx="1781175" cy="1806575"/>
          </a:xfrm>
          <a:solidFill>
            <a:schemeClr val="bg1"/>
          </a:solidFill>
        </p:grpSpPr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873197B4-3E11-468A-86D6-A82E8795F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1625" y="5515656"/>
              <a:ext cx="1003300" cy="1806575"/>
            </a:xfrm>
            <a:custGeom>
              <a:avLst/>
              <a:gdLst>
                <a:gd name="T0" fmla="*/ 257 w 290"/>
                <a:gd name="T1" fmla="*/ 515 h 515"/>
                <a:gd name="T2" fmla="*/ 32 w 290"/>
                <a:gd name="T3" fmla="*/ 515 h 515"/>
                <a:gd name="T4" fmla="*/ 0 w 290"/>
                <a:gd name="T5" fmla="*/ 482 h 515"/>
                <a:gd name="T6" fmla="*/ 0 w 290"/>
                <a:gd name="T7" fmla="*/ 32 h 515"/>
                <a:gd name="T8" fmla="*/ 32 w 290"/>
                <a:gd name="T9" fmla="*/ 0 h 515"/>
                <a:gd name="T10" fmla="*/ 257 w 290"/>
                <a:gd name="T11" fmla="*/ 0 h 515"/>
                <a:gd name="T12" fmla="*/ 290 w 290"/>
                <a:gd name="T13" fmla="*/ 32 h 515"/>
                <a:gd name="T14" fmla="*/ 290 w 290"/>
                <a:gd name="T15" fmla="*/ 129 h 515"/>
                <a:gd name="T16" fmla="*/ 268 w 290"/>
                <a:gd name="T17" fmla="*/ 129 h 515"/>
                <a:gd name="T18" fmla="*/ 268 w 290"/>
                <a:gd name="T19" fmla="*/ 32 h 515"/>
                <a:gd name="T20" fmla="*/ 257 w 290"/>
                <a:gd name="T21" fmla="*/ 22 h 515"/>
                <a:gd name="T22" fmla="*/ 32 w 290"/>
                <a:gd name="T23" fmla="*/ 22 h 515"/>
                <a:gd name="T24" fmla="*/ 22 w 290"/>
                <a:gd name="T25" fmla="*/ 32 h 515"/>
                <a:gd name="T26" fmla="*/ 22 w 290"/>
                <a:gd name="T27" fmla="*/ 482 h 515"/>
                <a:gd name="T28" fmla="*/ 32 w 290"/>
                <a:gd name="T29" fmla="*/ 493 h 515"/>
                <a:gd name="T30" fmla="*/ 257 w 290"/>
                <a:gd name="T31" fmla="*/ 493 h 515"/>
                <a:gd name="T32" fmla="*/ 268 w 290"/>
                <a:gd name="T33" fmla="*/ 482 h 515"/>
                <a:gd name="T34" fmla="*/ 268 w 290"/>
                <a:gd name="T35" fmla="*/ 375 h 515"/>
                <a:gd name="T36" fmla="*/ 290 w 290"/>
                <a:gd name="T37" fmla="*/ 375 h 515"/>
                <a:gd name="T38" fmla="*/ 290 w 290"/>
                <a:gd name="T39" fmla="*/ 482 h 515"/>
                <a:gd name="T40" fmla="*/ 257 w 290"/>
                <a:gd name="T41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0" h="515">
                  <a:moveTo>
                    <a:pt x="257" y="515"/>
                  </a:moveTo>
                  <a:cubicBezTo>
                    <a:pt x="32" y="515"/>
                    <a:pt x="32" y="515"/>
                    <a:pt x="32" y="515"/>
                  </a:cubicBezTo>
                  <a:cubicBezTo>
                    <a:pt x="15" y="515"/>
                    <a:pt x="0" y="500"/>
                    <a:pt x="0" y="48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2" y="0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275" y="0"/>
                    <a:pt x="290" y="15"/>
                    <a:pt x="290" y="32"/>
                  </a:cubicBezTo>
                  <a:cubicBezTo>
                    <a:pt x="290" y="129"/>
                    <a:pt x="290" y="129"/>
                    <a:pt x="290" y="129"/>
                  </a:cubicBezTo>
                  <a:cubicBezTo>
                    <a:pt x="268" y="129"/>
                    <a:pt x="268" y="129"/>
                    <a:pt x="268" y="129"/>
                  </a:cubicBezTo>
                  <a:cubicBezTo>
                    <a:pt x="268" y="32"/>
                    <a:pt x="268" y="32"/>
                    <a:pt x="268" y="32"/>
                  </a:cubicBezTo>
                  <a:cubicBezTo>
                    <a:pt x="268" y="27"/>
                    <a:pt x="263" y="22"/>
                    <a:pt x="257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27" y="22"/>
                    <a:pt x="22" y="27"/>
                    <a:pt x="22" y="32"/>
                  </a:cubicBezTo>
                  <a:cubicBezTo>
                    <a:pt x="22" y="482"/>
                    <a:pt x="22" y="482"/>
                    <a:pt x="22" y="482"/>
                  </a:cubicBezTo>
                  <a:cubicBezTo>
                    <a:pt x="22" y="488"/>
                    <a:pt x="27" y="493"/>
                    <a:pt x="32" y="493"/>
                  </a:cubicBezTo>
                  <a:cubicBezTo>
                    <a:pt x="257" y="493"/>
                    <a:pt x="257" y="493"/>
                    <a:pt x="257" y="493"/>
                  </a:cubicBezTo>
                  <a:cubicBezTo>
                    <a:pt x="263" y="493"/>
                    <a:pt x="268" y="488"/>
                    <a:pt x="268" y="482"/>
                  </a:cubicBezTo>
                  <a:cubicBezTo>
                    <a:pt x="268" y="375"/>
                    <a:pt x="268" y="375"/>
                    <a:pt x="268" y="375"/>
                  </a:cubicBezTo>
                  <a:cubicBezTo>
                    <a:pt x="290" y="375"/>
                    <a:pt x="290" y="375"/>
                    <a:pt x="290" y="375"/>
                  </a:cubicBezTo>
                  <a:cubicBezTo>
                    <a:pt x="290" y="482"/>
                    <a:pt x="290" y="482"/>
                    <a:pt x="290" y="482"/>
                  </a:cubicBezTo>
                  <a:cubicBezTo>
                    <a:pt x="290" y="500"/>
                    <a:pt x="275" y="515"/>
                    <a:pt x="257" y="5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ABA1E947-DD3F-4433-BE31-6EE1A217F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9725" y="7020606"/>
              <a:ext cx="927100" cy="73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82BE1DBC-BAEE-47D1-A94E-91F52481C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9725" y="5704569"/>
              <a:ext cx="92710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FEC6D42B-2E8F-451A-81F1-FE69B9B0D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7712" y="7133319"/>
              <a:ext cx="111125" cy="73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18F9CBA-D966-4562-AB50-FBC61CF78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8487" y="5890306"/>
              <a:ext cx="1076325" cy="454025"/>
            </a:xfrm>
            <a:custGeom>
              <a:avLst/>
              <a:gdLst>
                <a:gd name="T0" fmla="*/ 246 w 311"/>
                <a:gd name="T1" fmla="*/ 129 h 129"/>
                <a:gd name="T2" fmla="*/ 242 w 311"/>
                <a:gd name="T3" fmla="*/ 128 h 129"/>
                <a:gd name="T4" fmla="*/ 236 w 311"/>
                <a:gd name="T5" fmla="*/ 118 h 129"/>
                <a:gd name="T6" fmla="*/ 236 w 311"/>
                <a:gd name="T7" fmla="*/ 97 h 129"/>
                <a:gd name="T8" fmla="*/ 0 w 311"/>
                <a:gd name="T9" fmla="*/ 97 h 129"/>
                <a:gd name="T10" fmla="*/ 0 w 311"/>
                <a:gd name="T11" fmla="*/ 75 h 129"/>
                <a:gd name="T12" fmla="*/ 246 w 311"/>
                <a:gd name="T13" fmla="*/ 75 h 129"/>
                <a:gd name="T14" fmla="*/ 257 w 311"/>
                <a:gd name="T15" fmla="*/ 86 h 129"/>
                <a:gd name="T16" fmla="*/ 257 w 311"/>
                <a:gd name="T17" fmla="*/ 92 h 129"/>
                <a:gd name="T18" fmla="*/ 285 w 311"/>
                <a:gd name="T19" fmla="*/ 65 h 129"/>
                <a:gd name="T20" fmla="*/ 257 w 311"/>
                <a:gd name="T21" fmla="*/ 37 h 129"/>
                <a:gd name="T22" fmla="*/ 257 w 311"/>
                <a:gd name="T23" fmla="*/ 43 h 129"/>
                <a:gd name="T24" fmla="*/ 246 w 311"/>
                <a:gd name="T25" fmla="*/ 54 h 129"/>
                <a:gd name="T26" fmla="*/ 75 w 311"/>
                <a:gd name="T27" fmla="*/ 54 h 129"/>
                <a:gd name="T28" fmla="*/ 75 w 311"/>
                <a:gd name="T29" fmla="*/ 33 h 129"/>
                <a:gd name="T30" fmla="*/ 236 w 311"/>
                <a:gd name="T31" fmla="*/ 33 h 129"/>
                <a:gd name="T32" fmla="*/ 236 w 311"/>
                <a:gd name="T33" fmla="*/ 11 h 129"/>
                <a:gd name="T34" fmla="*/ 242 w 311"/>
                <a:gd name="T35" fmla="*/ 1 h 129"/>
                <a:gd name="T36" fmla="*/ 254 w 311"/>
                <a:gd name="T37" fmla="*/ 4 h 129"/>
                <a:gd name="T38" fmla="*/ 308 w 311"/>
                <a:gd name="T39" fmla="*/ 57 h 129"/>
                <a:gd name="T40" fmla="*/ 311 w 311"/>
                <a:gd name="T41" fmla="*/ 65 h 129"/>
                <a:gd name="T42" fmla="*/ 308 w 311"/>
                <a:gd name="T43" fmla="*/ 72 h 129"/>
                <a:gd name="T44" fmla="*/ 254 w 311"/>
                <a:gd name="T45" fmla="*/ 126 h 129"/>
                <a:gd name="T46" fmla="*/ 246 w 311"/>
                <a:gd name="T4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1" h="129">
                  <a:moveTo>
                    <a:pt x="246" y="129"/>
                  </a:moveTo>
                  <a:cubicBezTo>
                    <a:pt x="245" y="129"/>
                    <a:pt x="244" y="129"/>
                    <a:pt x="242" y="128"/>
                  </a:cubicBezTo>
                  <a:cubicBezTo>
                    <a:pt x="238" y="127"/>
                    <a:pt x="236" y="123"/>
                    <a:pt x="236" y="11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252" y="75"/>
                    <a:pt x="257" y="80"/>
                    <a:pt x="257" y="86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57" y="37"/>
                    <a:pt x="257" y="37"/>
                    <a:pt x="257" y="37"/>
                  </a:cubicBezTo>
                  <a:cubicBezTo>
                    <a:pt x="257" y="43"/>
                    <a:pt x="257" y="43"/>
                    <a:pt x="257" y="43"/>
                  </a:cubicBezTo>
                  <a:cubicBezTo>
                    <a:pt x="257" y="49"/>
                    <a:pt x="252" y="54"/>
                    <a:pt x="246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6" y="11"/>
                    <a:pt x="236" y="11"/>
                    <a:pt x="236" y="11"/>
                  </a:cubicBezTo>
                  <a:cubicBezTo>
                    <a:pt x="236" y="7"/>
                    <a:pt x="238" y="3"/>
                    <a:pt x="242" y="1"/>
                  </a:cubicBezTo>
                  <a:cubicBezTo>
                    <a:pt x="246" y="0"/>
                    <a:pt x="251" y="0"/>
                    <a:pt x="254" y="4"/>
                  </a:cubicBezTo>
                  <a:cubicBezTo>
                    <a:pt x="308" y="57"/>
                    <a:pt x="308" y="57"/>
                    <a:pt x="308" y="57"/>
                  </a:cubicBezTo>
                  <a:cubicBezTo>
                    <a:pt x="310" y="59"/>
                    <a:pt x="311" y="62"/>
                    <a:pt x="311" y="65"/>
                  </a:cubicBezTo>
                  <a:cubicBezTo>
                    <a:pt x="311" y="68"/>
                    <a:pt x="310" y="70"/>
                    <a:pt x="308" y="72"/>
                  </a:cubicBezTo>
                  <a:cubicBezTo>
                    <a:pt x="254" y="126"/>
                    <a:pt x="254" y="126"/>
                    <a:pt x="254" y="126"/>
                  </a:cubicBezTo>
                  <a:cubicBezTo>
                    <a:pt x="252" y="128"/>
                    <a:pt x="249" y="129"/>
                    <a:pt x="246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8A754721-2E58-446D-9C3F-D02DC2B12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5462" y="6452281"/>
              <a:ext cx="1114425" cy="455613"/>
            </a:xfrm>
            <a:custGeom>
              <a:avLst/>
              <a:gdLst>
                <a:gd name="T0" fmla="*/ 257 w 322"/>
                <a:gd name="T1" fmla="*/ 130 h 130"/>
                <a:gd name="T2" fmla="*/ 253 w 322"/>
                <a:gd name="T3" fmla="*/ 129 h 130"/>
                <a:gd name="T4" fmla="*/ 246 w 322"/>
                <a:gd name="T5" fmla="*/ 119 h 130"/>
                <a:gd name="T6" fmla="*/ 246 w 322"/>
                <a:gd name="T7" fmla="*/ 98 h 130"/>
                <a:gd name="T8" fmla="*/ 96 w 322"/>
                <a:gd name="T9" fmla="*/ 98 h 130"/>
                <a:gd name="T10" fmla="*/ 96 w 322"/>
                <a:gd name="T11" fmla="*/ 76 h 130"/>
                <a:gd name="T12" fmla="*/ 257 w 322"/>
                <a:gd name="T13" fmla="*/ 76 h 130"/>
                <a:gd name="T14" fmla="*/ 267 w 322"/>
                <a:gd name="T15" fmla="*/ 87 h 130"/>
                <a:gd name="T16" fmla="*/ 267 w 322"/>
                <a:gd name="T17" fmla="*/ 93 h 130"/>
                <a:gd name="T18" fmla="*/ 295 w 322"/>
                <a:gd name="T19" fmla="*/ 65 h 130"/>
                <a:gd name="T20" fmla="*/ 267 w 322"/>
                <a:gd name="T21" fmla="*/ 38 h 130"/>
                <a:gd name="T22" fmla="*/ 267 w 322"/>
                <a:gd name="T23" fmla="*/ 44 h 130"/>
                <a:gd name="T24" fmla="*/ 257 w 322"/>
                <a:gd name="T25" fmla="*/ 55 h 130"/>
                <a:gd name="T26" fmla="*/ 0 w 322"/>
                <a:gd name="T27" fmla="*/ 55 h 130"/>
                <a:gd name="T28" fmla="*/ 0 w 322"/>
                <a:gd name="T29" fmla="*/ 33 h 130"/>
                <a:gd name="T30" fmla="*/ 246 w 322"/>
                <a:gd name="T31" fmla="*/ 33 h 130"/>
                <a:gd name="T32" fmla="*/ 246 w 322"/>
                <a:gd name="T33" fmla="*/ 12 h 130"/>
                <a:gd name="T34" fmla="*/ 253 w 322"/>
                <a:gd name="T35" fmla="*/ 2 h 130"/>
                <a:gd name="T36" fmla="*/ 264 w 322"/>
                <a:gd name="T37" fmla="*/ 4 h 130"/>
                <a:gd name="T38" fmla="*/ 318 w 322"/>
                <a:gd name="T39" fmla="*/ 58 h 130"/>
                <a:gd name="T40" fmla="*/ 318 w 322"/>
                <a:gd name="T41" fmla="*/ 73 h 130"/>
                <a:gd name="T42" fmla="*/ 264 w 322"/>
                <a:gd name="T43" fmla="*/ 127 h 130"/>
                <a:gd name="T44" fmla="*/ 257 w 322"/>
                <a:gd name="T4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2" h="130">
                  <a:moveTo>
                    <a:pt x="257" y="130"/>
                  </a:moveTo>
                  <a:cubicBezTo>
                    <a:pt x="255" y="130"/>
                    <a:pt x="254" y="129"/>
                    <a:pt x="253" y="129"/>
                  </a:cubicBezTo>
                  <a:cubicBezTo>
                    <a:pt x="249" y="127"/>
                    <a:pt x="246" y="123"/>
                    <a:pt x="246" y="119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63" y="76"/>
                    <a:pt x="267" y="81"/>
                    <a:pt x="267" y="87"/>
                  </a:cubicBezTo>
                  <a:cubicBezTo>
                    <a:pt x="267" y="93"/>
                    <a:pt x="267" y="93"/>
                    <a:pt x="267" y="93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67" y="38"/>
                    <a:pt x="267" y="38"/>
                    <a:pt x="267" y="38"/>
                  </a:cubicBezTo>
                  <a:cubicBezTo>
                    <a:pt x="267" y="44"/>
                    <a:pt x="267" y="44"/>
                    <a:pt x="267" y="44"/>
                  </a:cubicBezTo>
                  <a:cubicBezTo>
                    <a:pt x="267" y="50"/>
                    <a:pt x="263" y="55"/>
                    <a:pt x="257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46" y="33"/>
                    <a:pt x="246" y="33"/>
                    <a:pt x="246" y="33"/>
                  </a:cubicBezTo>
                  <a:cubicBezTo>
                    <a:pt x="246" y="12"/>
                    <a:pt x="246" y="12"/>
                    <a:pt x="246" y="12"/>
                  </a:cubicBezTo>
                  <a:cubicBezTo>
                    <a:pt x="246" y="8"/>
                    <a:pt x="249" y="4"/>
                    <a:pt x="253" y="2"/>
                  </a:cubicBezTo>
                  <a:cubicBezTo>
                    <a:pt x="257" y="0"/>
                    <a:pt x="261" y="1"/>
                    <a:pt x="264" y="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322" y="62"/>
                    <a:pt x="322" y="69"/>
                    <a:pt x="318" y="73"/>
                  </a:cubicBezTo>
                  <a:cubicBezTo>
                    <a:pt x="264" y="127"/>
                    <a:pt x="264" y="127"/>
                    <a:pt x="264" y="127"/>
                  </a:cubicBezTo>
                  <a:cubicBezTo>
                    <a:pt x="262" y="129"/>
                    <a:pt x="260" y="130"/>
                    <a:pt x="257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7">
              <a:extLst>
                <a:ext uri="{FF2B5EF4-FFF2-40B4-BE49-F238E27FC236}">
                  <a16:creationId xmlns:a16="http://schemas.microsoft.com/office/drawing/2014/main" id="{822573D3-81AB-4953-A271-C30362F59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2" y="6304644"/>
              <a:ext cx="668338" cy="777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8">
              <a:extLst>
                <a:ext uri="{FF2B5EF4-FFF2-40B4-BE49-F238E27FC236}">
                  <a16:creationId xmlns:a16="http://schemas.microsoft.com/office/drawing/2014/main" id="{0BC6FDD0-A719-408C-8ACA-C4C6E45EBD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3637" y="6006194"/>
              <a:ext cx="37306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C04A18F6-DCF2-40E9-A248-875922176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75" y="6718981"/>
              <a:ext cx="187325" cy="777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90EAEF30-10B0-4D9A-AFCB-B9E94DD7E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7" y="6188756"/>
              <a:ext cx="373063" cy="457200"/>
            </a:xfrm>
            <a:custGeom>
              <a:avLst/>
              <a:gdLst>
                <a:gd name="T0" fmla="*/ 65 w 108"/>
                <a:gd name="T1" fmla="*/ 130 h 130"/>
                <a:gd name="T2" fmla="*/ 57 w 108"/>
                <a:gd name="T3" fmla="*/ 127 h 130"/>
                <a:gd name="T4" fmla="*/ 4 w 108"/>
                <a:gd name="T5" fmla="*/ 73 h 130"/>
                <a:gd name="T6" fmla="*/ 0 w 108"/>
                <a:gd name="T7" fmla="*/ 65 h 130"/>
                <a:gd name="T8" fmla="*/ 4 w 108"/>
                <a:gd name="T9" fmla="*/ 58 h 130"/>
                <a:gd name="T10" fmla="*/ 57 w 108"/>
                <a:gd name="T11" fmla="*/ 4 h 130"/>
                <a:gd name="T12" fmla="*/ 69 w 108"/>
                <a:gd name="T13" fmla="*/ 2 h 130"/>
                <a:gd name="T14" fmla="*/ 75 w 108"/>
                <a:gd name="T15" fmla="*/ 12 h 130"/>
                <a:gd name="T16" fmla="*/ 75 w 108"/>
                <a:gd name="T17" fmla="*/ 33 h 130"/>
                <a:gd name="T18" fmla="*/ 108 w 108"/>
                <a:gd name="T19" fmla="*/ 33 h 130"/>
                <a:gd name="T20" fmla="*/ 108 w 108"/>
                <a:gd name="T21" fmla="*/ 55 h 130"/>
                <a:gd name="T22" fmla="*/ 65 w 108"/>
                <a:gd name="T23" fmla="*/ 55 h 130"/>
                <a:gd name="T24" fmla="*/ 54 w 108"/>
                <a:gd name="T25" fmla="*/ 44 h 130"/>
                <a:gd name="T26" fmla="*/ 54 w 108"/>
                <a:gd name="T27" fmla="*/ 38 h 130"/>
                <a:gd name="T28" fmla="*/ 26 w 108"/>
                <a:gd name="T29" fmla="*/ 65 h 130"/>
                <a:gd name="T30" fmla="*/ 54 w 108"/>
                <a:gd name="T31" fmla="*/ 93 h 130"/>
                <a:gd name="T32" fmla="*/ 54 w 108"/>
                <a:gd name="T33" fmla="*/ 87 h 130"/>
                <a:gd name="T34" fmla="*/ 65 w 108"/>
                <a:gd name="T35" fmla="*/ 76 h 130"/>
                <a:gd name="T36" fmla="*/ 108 w 108"/>
                <a:gd name="T37" fmla="*/ 76 h 130"/>
                <a:gd name="T38" fmla="*/ 108 w 108"/>
                <a:gd name="T39" fmla="*/ 98 h 130"/>
                <a:gd name="T40" fmla="*/ 75 w 108"/>
                <a:gd name="T41" fmla="*/ 98 h 130"/>
                <a:gd name="T42" fmla="*/ 75 w 108"/>
                <a:gd name="T43" fmla="*/ 119 h 130"/>
                <a:gd name="T44" fmla="*/ 69 w 108"/>
                <a:gd name="T45" fmla="*/ 129 h 130"/>
                <a:gd name="T46" fmla="*/ 65 w 108"/>
                <a:gd name="T4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30">
                  <a:moveTo>
                    <a:pt x="65" y="130"/>
                  </a:moveTo>
                  <a:cubicBezTo>
                    <a:pt x="62" y="130"/>
                    <a:pt x="59" y="129"/>
                    <a:pt x="57" y="127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2" y="71"/>
                    <a:pt x="0" y="68"/>
                    <a:pt x="0" y="65"/>
                  </a:cubicBezTo>
                  <a:cubicBezTo>
                    <a:pt x="0" y="63"/>
                    <a:pt x="2" y="60"/>
                    <a:pt x="4" y="58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0" y="1"/>
                    <a:pt x="65" y="0"/>
                    <a:pt x="69" y="2"/>
                  </a:cubicBezTo>
                  <a:cubicBezTo>
                    <a:pt x="73" y="4"/>
                    <a:pt x="75" y="8"/>
                    <a:pt x="75" y="12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59" y="55"/>
                    <a:pt x="54" y="50"/>
                    <a:pt x="54" y="44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1"/>
                    <a:pt x="59" y="76"/>
                    <a:pt x="65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23"/>
                    <a:pt x="73" y="127"/>
                    <a:pt x="69" y="129"/>
                  </a:cubicBezTo>
                  <a:cubicBezTo>
                    <a:pt x="68" y="129"/>
                    <a:pt x="66" y="130"/>
                    <a:pt x="65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7F39270B-00A4-48BB-A402-5F90CF29A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8725" y="6344331"/>
              <a:ext cx="76200" cy="261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396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CA8B-6961-4F44-AD8B-E188FE1C7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425021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15AA-940D-41B9-8318-6F30C84D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Devices and Accessibility</a:t>
            </a:r>
          </a:p>
        </p:txBody>
      </p:sp>
    </p:spTree>
    <p:extLst>
      <p:ext uri="{BB962C8B-B14F-4D97-AF65-F5344CB8AC3E}">
        <p14:creationId xmlns:p14="http://schemas.microsoft.com/office/powerpoint/2010/main" val="177722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FEFEE-FBC9-4D98-A5BA-FF3E6BB0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Devices</a:t>
            </a:r>
          </a:p>
        </p:txBody>
      </p:sp>
      <p:pic>
        <p:nvPicPr>
          <p:cNvPr id="2050" name="Picture 2" descr="C:\Users\jwsin\AppData\Local\Temp\SNAGHTML7fb377.PNG">
            <a:extLst>
              <a:ext uri="{FF2B5EF4-FFF2-40B4-BE49-F238E27FC236}">
                <a16:creationId xmlns:a16="http://schemas.microsoft.com/office/drawing/2014/main" id="{E90F3602-195B-4289-9512-4E5318D92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763449"/>
            <a:ext cx="10106025" cy="495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8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FEFEE-FBC9-4D98-A5BA-FF3E6BB0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Devices</a:t>
            </a:r>
          </a:p>
        </p:txBody>
      </p:sp>
      <p:pic>
        <p:nvPicPr>
          <p:cNvPr id="1026" name="Picture 2" descr="C:\Users\jwsin\AppData\Local\Temp\SNAGHTML7c8820.PNG">
            <a:extLst>
              <a:ext uri="{FF2B5EF4-FFF2-40B4-BE49-F238E27FC236}">
                <a16:creationId xmlns:a16="http://schemas.microsoft.com/office/drawing/2014/main" id="{8CB7D88E-F2B7-4BCD-AF2E-1880A9B86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172" y="1695359"/>
            <a:ext cx="7917656" cy="517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211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0E96-D37E-4F02-9B8B-3955B937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Wireframes, Mock-Ups, etc.</a:t>
            </a:r>
          </a:p>
        </p:txBody>
      </p:sp>
    </p:spTree>
    <p:extLst>
      <p:ext uri="{BB962C8B-B14F-4D97-AF65-F5344CB8AC3E}">
        <p14:creationId xmlns:p14="http://schemas.microsoft.com/office/powerpoint/2010/main" val="2384900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d Example 1.jpg">
            <a:extLst>
              <a:ext uri="{FF2B5EF4-FFF2-40B4-BE49-F238E27FC236}">
                <a16:creationId xmlns:a16="http://schemas.microsoft.com/office/drawing/2014/main" id="{F2A09E5C-B74A-43CD-A3BF-C2F65A804C8B}"/>
              </a:ext>
            </a:extLst>
          </p:cNvPr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2692" y="302003"/>
            <a:ext cx="7446615" cy="62539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3114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15474E-0A53-420C-A206-B1D653EED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58" y="359931"/>
            <a:ext cx="9886283" cy="613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13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collabrooworks.com/wp-content/themes/collabroo/img/services/design/mockup_01.jpg">
            <a:extLst>
              <a:ext uri="{FF2B5EF4-FFF2-40B4-BE49-F238E27FC236}">
                <a16:creationId xmlns:a16="http://schemas.microsoft.com/office/drawing/2014/main" id="{52154AC7-390C-4D93-87A8-ECD19DE0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7" y="600074"/>
            <a:ext cx="9877425" cy="49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34559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Compliance Sheriff">
  <a:themeElements>
    <a:clrScheme name="Compliance Sheriff colors">
      <a:dk1>
        <a:srgbClr val="00263A"/>
      </a:dk1>
      <a:lt1>
        <a:srgbClr val="FFFFFF"/>
      </a:lt1>
      <a:dk2>
        <a:srgbClr val="932786"/>
      </a:dk2>
      <a:lt2>
        <a:srgbClr val="E7E6E6"/>
      </a:lt2>
      <a:accent1>
        <a:srgbClr val="00263A"/>
      </a:accent1>
      <a:accent2>
        <a:srgbClr val="046B99"/>
      </a:accent2>
      <a:accent3>
        <a:srgbClr val="00AEEE"/>
      </a:accent3>
      <a:accent4>
        <a:srgbClr val="942686"/>
      </a:accent4>
      <a:accent5>
        <a:srgbClr val="FEFFFE"/>
      </a:accent5>
      <a:accent6>
        <a:srgbClr val="D0D3D4"/>
      </a:accent6>
      <a:hlink>
        <a:srgbClr val="002539"/>
      </a:hlink>
      <a:folHlink>
        <a:srgbClr val="002539"/>
      </a:folHlink>
    </a:clrScheme>
    <a:fontScheme name="Avenir">
      <a:majorFont>
        <a:latin typeface="Avenir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venir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pliance Sheriff-template" id="{10DECF33-7F7B-7548-8BEC-DE8549D4D057}" vid="{D46C1B08-8EB8-1D46-B6B0-73F1426D5EC8}"/>
    </a:ext>
  </a:extLst>
</a:theme>
</file>

<file path=ppt/theme/theme2.xml><?xml version="1.0" encoding="utf-8"?>
<a:theme xmlns:a="http://schemas.openxmlformats.org/drawingml/2006/main" name="Custom Design">
  <a:themeElements>
    <a:clrScheme name="Compliance Sheriff colors">
      <a:dk1>
        <a:srgbClr val="00263A"/>
      </a:dk1>
      <a:lt1>
        <a:srgbClr val="FFFFFF"/>
      </a:lt1>
      <a:dk2>
        <a:srgbClr val="932786"/>
      </a:dk2>
      <a:lt2>
        <a:srgbClr val="E7E6E6"/>
      </a:lt2>
      <a:accent1>
        <a:srgbClr val="00263A"/>
      </a:accent1>
      <a:accent2>
        <a:srgbClr val="046B99"/>
      </a:accent2>
      <a:accent3>
        <a:srgbClr val="00AEEE"/>
      </a:accent3>
      <a:accent4>
        <a:srgbClr val="942686"/>
      </a:accent4>
      <a:accent5>
        <a:srgbClr val="FEFFFE"/>
      </a:accent5>
      <a:accent6>
        <a:srgbClr val="D0D3D4"/>
      </a:accent6>
      <a:hlink>
        <a:srgbClr val="002539"/>
      </a:hlink>
      <a:folHlink>
        <a:srgbClr val="00253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liance Sheriff-template" id="{10DECF33-7F7B-7548-8BEC-DE8549D4D057}" vid="{5B0BDFA2-F0F3-B241-B51B-F8B69CF1A8EF}"/>
    </a:ext>
  </a:extLst>
</a:theme>
</file>

<file path=ppt/theme/theme3.xml><?xml version="1.0" encoding="utf-8"?>
<a:theme xmlns:a="http://schemas.openxmlformats.org/drawingml/2006/main" name="1_Custom Design">
  <a:themeElements>
    <a:clrScheme name="Compliance Sheriff colors">
      <a:dk1>
        <a:srgbClr val="00263A"/>
      </a:dk1>
      <a:lt1>
        <a:srgbClr val="FFFFFF"/>
      </a:lt1>
      <a:dk2>
        <a:srgbClr val="932786"/>
      </a:dk2>
      <a:lt2>
        <a:srgbClr val="E7E6E6"/>
      </a:lt2>
      <a:accent1>
        <a:srgbClr val="00263A"/>
      </a:accent1>
      <a:accent2>
        <a:srgbClr val="046B99"/>
      </a:accent2>
      <a:accent3>
        <a:srgbClr val="00AEEE"/>
      </a:accent3>
      <a:accent4>
        <a:srgbClr val="942686"/>
      </a:accent4>
      <a:accent5>
        <a:srgbClr val="FEFFFE"/>
      </a:accent5>
      <a:accent6>
        <a:srgbClr val="D0D3D4"/>
      </a:accent6>
      <a:hlink>
        <a:srgbClr val="002539"/>
      </a:hlink>
      <a:folHlink>
        <a:srgbClr val="00253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liance Sheriff-template" id="{10DECF33-7F7B-7548-8BEC-DE8549D4D057}" vid="{60CA9FC4-8557-CB4C-8F82-EEC1BC1C9E5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Compliance Sheriff-template</Template>
  <TotalTime>0</TotalTime>
  <Words>208</Words>
  <Application>Microsoft Office PowerPoint</Application>
  <PresentationFormat>Widescreen</PresentationFormat>
  <Paragraphs>60</Paragraphs>
  <Slides>21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.AppleSystemUIFont</vt:lpstr>
      <vt:lpstr>Arial</vt:lpstr>
      <vt:lpstr>Avenir</vt:lpstr>
      <vt:lpstr>Calibri</vt:lpstr>
      <vt:lpstr>Century Gothic</vt:lpstr>
      <vt:lpstr>Theme-Compliance Sheriff</vt:lpstr>
      <vt:lpstr>Custom Design</vt:lpstr>
      <vt:lpstr>1_Custom Design</vt:lpstr>
      <vt:lpstr>Designing and Testing Mobile Apps</vt:lpstr>
      <vt:lpstr>PowerPoint Presentation</vt:lpstr>
      <vt:lpstr>Mobile Devices and Accessibility</vt:lpstr>
      <vt:lpstr>iOS Devices</vt:lpstr>
      <vt:lpstr>Android Devices</vt:lpstr>
      <vt:lpstr>Wireframes, Mock-Ups, etc.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Reviewing the Design</vt:lpstr>
      <vt:lpstr>PowerPoint Presentation</vt:lpstr>
      <vt:lpstr>PowerPoint Presentation</vt:lpstr>
      <vt:lpstr>PowerPoint Presentation</vt:lpstr>
      <vt:lpstr>PowerPoint Presentation</vt:lpstr>
      <vt:lpstr>Avoiding Issues </vt:lpstr>
      <vt:lpstr>Document Details</vt:lpstr>
      <vt:lpstr>Mobile Apps Review the process</vt:lpstr>
      <vt:lpstr>Basic Principles Apply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2018-03-26T16:10:38Z</dcterms:created>
  <dcterms:modified xsi:type="dcterms:W3CDTF">2018-03-26T16:15:06Z</dcterms:modified>
</cp:coreProperties>
</file>